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7" r:id="rId4"/>
  </p:sldMasterIdLst>
  <p:notesMasterIdLst>
    <p:notesMasterId r:id="rId37"/>
  </p:notesMasterIdLst>
  <p:sldIdLst>
    <p:sldId id="256" r:id="rId5"/>
    <p:sldId id="261" r:id="rId6"/>
    <p:sldId id="259" r:id="rId7"/>
    <p:sldId id="258" r:id="rId8"/>
    <p:sldId id="309" r:id="rId9"/>
    <p:sldId id="282" r:id="rId10"/>
    <p:sldId id="274" r:id="rId11"/>
    <p:sldId id="288" r:id="rId12"/>
    <p:sldId id="289" r:id="rId13"/>
    <p:sldId id="301" r:id="rId14"/>
    <p:sldId id="285" r:id="rId15"/>
    <p:sldId id="291" r:id="rId16"/>
    <p:sldId id="286" r:id="rId17"/>
    <p:sldId id="275" r:id="rId18"/>
    <p:sldId id="293" r:id="rId19"/>
    <p:sldId id="294" r:id="rId20"/>
    <p:sldId id="297" r:id="rId21"/>
    <p:sldId id="295" r:id="rId22"/>
    <p:sldId id="276" r:id="rId23"/>
    <p:sldId id="302" r:id="rId24"/>
    <p:sldId id="303" r:id="rId25"/>
    <p:sldId id="306" r:id="rId26"/>
    <p:sldId id="308" r:id="rId27"/>
    <p:sldId id="304" r:id="rId28"/>
    <p:sldId id="268" r:id="rId29"/>
    <p:sldId id="305" r:id="rId30"/>
    <p:sldId id="277" r:id="rId31"/>
    <p:sldId id="299" r:id="rId32"/>
    <p:sldId id="310" r:id="rId33"/>
    <p:sldId id="278" r:id="rId34"/>
    <p:sldId id="279" r:id="rId35"/>
    <p:sldId id="28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DB7547-02E5-4E37-B937-887DE94D496A}" v="81" dt="2022-04-06T11:16:32.869"/>
    <p1510:client id="{14F01BAB-97E0-324F-A422-4F247845AA0D}" v="1401" dt="2022-04-06T13:12:47.353"/>
    <p1510:client id="{87DB874A-E4F3-4800-828B-B16D0607F0A7}" v="44" dt="2022-04-05T15:35:01.224"/>
    <p1510:client id="{C3DB24C1-8B47-4E32-8F98-1A51CF24EAC5}" v="3519" dt="2022-04-06T15:27:14.226"/>
    <p1510:client id="{F6451935-F419-4B75-A8D6-92FC15690D9A}" v="114" dt="2022-04-06T09:46:41.0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420" autoAdjust="0"/>
  </p:normalViewPr>
  <p:slideViewPr>
    <p:cSldViewPr snapToGrid="0">
      <p:cViewPr varScale="1">
        <p:scale>
          <a:sx n="64" d="100"/>
          <a:sy n="64" d="100"/>
        </p:scale>
        <p:origin x="180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 Yong Kai Wen" userId="01773a27-6691-4926-b296-52235ac44cad" providerId="ADAL" clId="{C3DB24C1-8B47-4E32-8F98-1A51CF24EAC5}"/>
    <pc:docChg chg="undo custSel addSld delSld modSld sldOrd">
      <pc:chgData name="Emil Yong Kai Wen" userId="01773a27-6691-4926-b296-52235ac44cad" providerId="ADAL" clId="{C3DB24C1-8B47-4E32-8F98-1A51CF24EAC5}" dt="2022-04-06T15:27:14.226" v="18957" actId="14100"/>
      <pc:docMkLst>
        <pc:docMk/>
      </pc:docMkLst>
      <pc:sldChg chg="modSp mod">
        <pc:chgData name="Emil Yong Kai Wen" userId="01773a27-6691-4926-b296-52235ac44cad" providerId="ADAL" clId="{C3DB24C1-8B47-4E32-8F98-1A51CF24EAC5}" dt="2022-04-04T07:53:11.344" v="10951" actId="404"/>
        <pc:sldMkLst>
          <pc:docMk/>
          <pc:sldMk cId="67254669" sldId="256"/>
        </pc:sldMkLst>
        <pc:spChg chg="mod">
          <ac:chgData name="Emil Yong Kai Wen" userId="01773a27-6691-4926-b296-52235ac44cad" providerId="ADAL" clId="{C3DB24C1-8B47-4E32-8F98-1A51CF24EAC5}" dt="2022-04-04T07:53:11.344" v="10951" actId="404"/>
          <ac:spMkLst>
            <pc:docMk/>
            <pc:sldMk cId="67254669" sldId="256"/>
            <ac:spMk id="10" creationId="{C51666EB-B213-2A4B-9C74-46A75DA1C0D5}"/>
          </ac:spMkLst>
        </pc:spChg>
        <pc:spChg chg="mod">
          <ac:chgData name="Emil Yong Kai Wen" userId="01773a27-6691-4926-b296-52235ac44cad" providerId="ADAL" clId="{C3DB24C1-8B47-4E32-8F98-1A51CF24EAC5}" dt="2022-04-04T07:52:40.679" v="10943" actId="1076"/>
          <ac:spMkLst>
            <pc:docMk/>
            <pc:sldMk cId="67254669" sldId="256"/>
            <ac:spMk id="12" creationId="{D740EC84-7010-1844-880A-E443DA199A52}"/>
          </ac:spMkLst>
        </pc:spChg>
      </pc:sldChg>
      <pc:sldChg chg="modSp mod">
        <pc:chgData name="Emil Yong Kai Wen" userId="01773a27-6691-4926-b296-52235ac44cad" providerId="ADAL" clId="{C3DB24C1-8B47-4E32-8F98-1A51CF24EAC5}" dt="2022-04-05T09:55:59.823" v="15600" actId="20577"/>
        <pc:sldMkLst>
          <pc:docMk/>
          <pc:sldMk cId="1594011019" sldId="258"/>
        </pc:sldMkLst>
        <pc:spChg chg="mod">
          <ac:chgData name="Emil Yong Kai Wen" userId="01773a27-6691-4926-b296-52235ac44cad" providerId="ADAL" clId="{C3DB24C1-8B47-4E32-8F98-1A51CF24EAC5}" dt="2022-04-05T09:55:59.823" v="15600" actId="20577"/>
          <ac:spMkLst>
            <pc:docMk/>
            <pc:sldMk cId="1594011019" sldId="258"/>
            <ac:spMk id="2" creationId="{32B61A0D-34A0-E840-B119-835785C6DC93}"/>
          </ac:spMkLst>
        </pc:spChg>
        <pc:picChg chg="mod">
          <ac:chgData name="Emil Yong Kai Wen" userId="01773a27-6691-4926-b296-52235ac44cad" providerId="ADAL" clId="{C3DB24C1-8B47-4E32-8F98-1A51CF24EAC5}" dt="2022-04-04T08:18:14.880" v="12770" actId="1076"/>
          <ac:picMkLst>
            <pc:docMk/>
            <pc:sldMk cId="1594011019" sldId="258"/>
            <ac:picMk id="91" creationId="{38502669-99FA-4D47-9391-0820811EAD74}"/>
          </ac:picMkLst>
        </pc:picChg>
      </pc:sldChg>
      <pc:sldChg chg="modSp mod">
        <pc:chgData name="Emil Yong Kai Wen" userId="01773a27-6691-4926-b296-52235ac44cad" providerId="ADAL" clId="{C3DB24C1-8B47-4E32-8F98-1A51CF24EAC5}" dt="2022-04-05T09:56:15.689" v="15604" actId="122"/>
        <pc:sldMkLst>
          <pc:docMk/>
          <pc:sldMk cId="1435175972" sldId="259"/>
        </pc:sldMkLst>
        <pc:spChg chg="mod">
          <ac:chgData name="Emil Yong Kai Wen" userId="01773a27-6691-4926-b296-52235ac44cad" providerId="ADAL" clId="{C3DB24C1-8B47-4E32-8F98-1A51CF24EAC5}" dt="2022-04-05T09:56:15.689" v="15604" actId="122"/>
          <ac:spMkLst>
            <pc:docMk/>
            <pc:sldMk cId="1435175972" sldId="259"/>
            <ac:spMk id="2" creationId="{32B61A0D-34A0-E840-B119-835785C6DC93}"/>
          </ac:spMkLst>
        </pc:spChg>
      </pc:sldChg>
      <pc:sldChg chg="modSp mod">
        <pc:chgData name="Emil Yong Kai Wen" userId="01773a27-6691-4926-b296-52235ac44cad" providerId="ADAL" clId="{C3DB24C1-8B47-4E32-8F98-1A51CF24EAC5}" dt="2022-04-05T09:56:07.089" v="15601" actId="20577"/>
        <pc:sldMkLst>
          <pc:docMk/>
          <pc:sldMk cId="2789954493" sldId="261"/>
        </pc:sldMkLst>
        <pc:spChg chg="mod">
          <ac:chgData name="Emil Yong Kai Wen" userId="01773a27-6691-4926-b296-52235ac44cad" providerId="ADAL" clId="{C3DB24C1-8B47-4E32-8F98-1A51CF24EAC5}" dt="2022-04-05T09:56:07.089" v="15601" actId="20577"/>
          <ac:spMkLst>
            <pc:docMk/>
            <pc:sldMk cId="2789954493" sldId="261"/>
            <ac:spMk id="2" creationId="{32B61A0D-34A0-E840-B119-835785C6DC93}"/>
          </ac:spMkLst>
        </pc:spChg>
      </pc:sldChg>
      <pc:sldChg chg="addSp modSp del mod ord modShow">
        <pc:chgData name="Emil Yong Kai Wen" userId="01773a27-6691-4926-b296-52235ac44cad" providerId="ADAL" clId="{C3DB24C1-8B47-4E32-8F98-1A51CF24EAC5}" dt="2022-04-04T12:07:39.451" v="15551" actId="2696"/>
        <pc:sldMkLst>
          <pc:docMk/>
          <pc:sldMk cId="917430986" sldId="265"/>
        </pc:sldMkLst>
        <pc:picChg chg="add mod">
          <ac:chgData name="Emil Yong Kai Wen" userId="01773a27-6691-4926-b296-52235ac44cad" providerId="ADAL" clId="{C3DB24C1-8B47-4E32-8F98-1A51CF24EAC5}" dt="2022-04-04T06:41:38.935" v="10771" actId="1076"/>
          <ac:picMkLst>
            <pc:docMk/>
            <pc:sldMk cId="917430986" sldId="265"/>
            <ac:picMk id="4" creationId="{F85E47C5-5732-4F37-BBAF-90A0D5F5047D}"/>
          </ac:picMkLst>
        </pc:picChg>
        <pc:picChg chg="add mod">
          <ac:chgData name="Emil Yong Kai Wen" userId="01773a27-6691-4926-b296-52235ac44cad" providerId="ADAL" clId="{C3DB24C1-8B47-4E32-8F98-1A51CF24EAC5}" dt="2022-04-04T06:41:46.298" v="10774" actId="1076"/>
          <ac:picMkLst>
            <pc:docMk/>
            <pc:sldMk cId="917430986" sldId="265"/>
            <ac:picMk id="11" creationId="{9BD5C36B-722E-4AC2-9E3D-BB88F638FBED}"/>
          </ac:picMkLst>
        </pc:picChg>
      </pc:sldChg>
      <pc:sldChg chg="addSp modSp del mod ord modShow modNotesTx">
        <pc:chgData name="Emil Yong Kai Wen" userId="01773a27-6691-4926-b296-52235ac44cad" providerId="ADAL" clId="{C3DB24C1-8B47-4E32-8F98-1A51CF24EAC5}" dt="2022-04-04T12:07:36.967" v="15550" actId="2696"/>
        <pc:sldMkLst>
          <pc:docMk/>
          <pc:sldMk cId="3281276965" sldId="266"/>
        </pc:sldMkLst>
        <pc:picChg chg="add mod">
          <ac:chgData name="Emil Yong Kai Wen" userId="01773a27-6691-4926-b296-52235ac44cad" providerId="ADAL" clId="{C3DB24C1-8B47-4E32-8F98-1A51CF24EAC5}" dt="2022-04-04T06:41:50.315" v="10776" actId="1076"/>
          <ac:picMkLst>
            <pc:docMk/>
            <pc:sldMk cId="3281276965" sldId="266"/>
            <ac:picMk id="8" creationId="{04860B77-E62B-4440-B10C-BBA7067894EE}"/>
          </ac:picMkLst>
        </pc:picChg>
        <pc:picChg chg="add mod">
          <ac:chgData name="Emil Yong Kai Wen" userId="01773a27-6691-4926-b296-52235ac44cad" providerId="ADAL" clId="{C3DB24C1-8B47-4E32-8F98-1A51CF24EAC5}" dt="2022-04-04T06:41:54.375" v="10778" actId="1076"/>
          <ac:picMkLst>
            <pc:docMk/>
            <pc:sldMk cId="3281276965" sldId="266"/>
            <ac:picMk id="9" creationId="{057251C2-2A20-41D7-B10E-2E156B8A29A8}"/>
          </ac:picMkLst>
        </pc:picChg>
      </pc:sldChg>
      <pc:sldChg chg="modSp mod modNotesTx">
        <pc:chgData name="Emil Yong Kai Wen" userId="01773a27-6691-4926-b296-52235ac44cad" providerId="ADAL" clId="{C3DB24C1-8B47-4E32-8F98-1A51CF24EAC5}" dt="2022-04-05T15:00:12.528" v="18254" actId="20577"/>
        <pc:sldMkLst>
          <pc:docMk/>
          <pc:sldMk cId="2505015494" sldId="268"/>
        </pc:sldMkLst>
        <pc:spChg chg="mod">
          <ac:chgData name="Emil Yong Kai Wen" userId="01773a27-6691-4926-b296-52235ac44cad" providerId="ADAL" clId="{C3DB24C1-8B47-4E32-8F98-1A51CF24EAC5}" dt="2022-04-05T09:56:32.489" v="15605" actId="122"/>
          <ac:spMkLst>
            <pc:docMk/>
            <pc:sldMk cId="2505015494" sldId="268"/>
            <ac:spMk id="2" creationId="{32B61A0D-34A0-E840-B119-835785C6DC93}"/>
          </ac:spMkLst>
        </pc:spChg>
      </pc:sldChg>
      <pc:sldChg chg="addSp modSp mod modNotesTx">
        <pc:chgData name="Emil Yong Kai Wen" userId="01773a27-6691-4926-b296-52235ac44cad" providerId="ADAL" clId="{C3DB24C1-8B47-4E32-8F98-1A51CF24EAC5}" dt="2022-04-05T13:40:46.550" v="18189" actId="20577"/>
        <pc:sldMkLst>
          <pc:docMk/>
          <pc:sldMk cId="253038680" sldId="274"/>
        </pc:sldMkLst>
        <pc:spChg chg="mod">
          <ac:chgData name="Emil Yong Kai Wen" userId="01773a27-6691-4926-b296-52235ac44cad" providerId="ADAL" clId="{C3DB24C1-8B47-4E32-8F98-1A51CF24EAC5}" dt="2022-04-05T09:55:50.880" v="15598" actId="20577"/>
          <ac:spMkLst>
            <pc:docMk/>
            <pc:sldMk cId="253038680" sldId="274"/>
            <ac:spMk id="2" creationId="{32B61A0D-34A0-E840-B119-835785C6DC93}"/>
          </ac:spMkLst>
        </pc:spChg>
        <pc:spChg chg="add mod">
          <ac:chgData name="Emil Yong Kai Wen" userId="01773a27-6691-4926-b296-52235ac44cad" providerId="ADAL" clId="{C3DB24C1-8B47-4E32-8F98-1A51CF24EAC5}" dt="2022-04-04T02:56:06.323" v="957" actId="1076"/>
          <ac:spMkLst>
            <pc:docMk/>
            <pc:sldMk cId="253038680" sldId="274"/>
            <ac:spMk id="3" creationId="{37F49E24-EF99-45FD-8FEF-25642DB90C4E}"/>
          </ac:spMkLst>
        </pc:spChg>
        <pc:spChg chg="mod">
          <ac:chgData name="Emil Yong Kai Wen" userId="01773a27-6691-4926-b296-52235ac44cad" providerId="ADAL" clId="{C3DB24C1-8B47-4E32-8F98-1A51CF24EAC5}" dt="2022-04-03T11:53:44.994" v="192" actId="20577"/>
          <ac:spMkLst>
            <pc:docMk/>
            <pc:sldMk cId="253038680" sldId="274"/>
            <ac:spMk id="10" creationId="{EF2BAE64-E724-354D-88B4-DE1B3B783DAF}"/>
          </ac:spMkLst>
        </pc:spChg>
      </pc:sldChg>
      <pc:sldChg chg="addSp delSp modSp mod modNotesTx">
        <pc:chgData name="Emil Yong Kai Wen" userId="01773a27-6691-4926-b296-52235ac44cad" providerId="ADAL" clId="{C3DB24C1-8B47-4E32-8F98-1A51CF24EAC5}" dt="2022-04-05T11:52:08.416" v="16204" actId="20577"/>
        <pc:sldMkLst>
          <pc:docMk/>
          <pc:sldMk cId="1085512124" sldId="275"/>
        </pc:sldMkLst>
        <pc:spChg chg="mod">
          <ac:chgData name="Emil Yong Kai Wen" userId="01773a27-6691-4926-b296-52235ac44cad" providerId="ADAL" clId="{C3DB24C1-8B47-4E32-8F98-1A51CF24EAC5}" dt="2022-04-05T09:55:25.546" v="15591" actId="20577"/>
          <ac:spMkLst>
            <pc:docMk/>
            <pc:sldMk cId="1085512124" sldId="275"/>
            <ac:spMk id="2" creationId="{32B61A0D-34A0-E840-B119-835785C6DC93}"/>
          </ac:spMkLst>
        </pc:spChg>
        <pc:spChg chg="mod">
          <ac:chgData name="Emil Yong Kai Wen" userId="01773a27-6691-4926-b296-52235ac44cad" providerId="ADAL" clId="{C3DB24C1-8B47-4E32-8F98-1A51CF24EAC5}" dt="2022-04-04T06:35:51.731" v="10686" actId="20577"/>
          <ac:spMkLst>
            <pc:docMk/>
            <pc:sldMk cId="1085512124" sldId="275"/>
            <ac:spMk id="10" creationId="{EF2BAE64-E724-354D-88B4-DE1B3B783DAF}"/>
          </ac:spMkLst>
        </pc:spChg>
        <pc:picChg chg="add mod">
          <ac:chgData name="Emil Yong Kai Wen" userId="01773a27-6691-4926-b296-52235ac44cad" providerId="ADAL" clId="{C3DB24C1-8B47-4E32-8F98-1A51CF24EAC5}" dt="2022-04-04T06:12:33.639" v="7892" actId="14100"/>
          <ac:picMkLst>
            <pc:docMk/>
            <pc:sldMk cId="1085512124" sldId="275"/>
            <ac:picMk id="4" creationId="{4EB1A66A-6E8E-49DF-B246-A87505B3EEE3}"/>
          </ac:picMkLst>
        </pc:picChg>
        <pc:picChg chg="add mod">
          <ac:chgData name="Emil Yong Kai Wen" userId="01773a27-6691-4926-b296-52235ac44cad" providerId="ADAL" clId="{C3DB24C1-8B47-4E32-8F98-1A51CF24EAC5}" dt="2022-04-04T06:12:38.722" v="7897" actId="1076"/>
          <ac:picMkLst>
            <pc:docMk/>
            <pc:sldMk cId="1085512124" sldId="275"/>
            <ac:picMk id="5" creationId="{CC710751-03B7-4C99-9397-593949082732}"/>
          </ac:picMkLst>
        </pc:picChg>
        <pc:picChg chg="del mod">
          <ac:chgData name="Emil Yong Kai Wen" userId="01773a27-6691-4926-b296-52235ac44cad" providerId="ADAL" clId="{C3DB24C1-8B47-4E32-8F98-1A51CF24EAC5}" dt="2022-04-04T06:06:06.718" v="7447" actId="478"/>
          <ac:picMkLst>
            <pc:docMk/>
            <pc:sldMk cId="1085512124" sldId="275"/>
            <ac:picMk id="8" creationId="{9671796E-2655-7D4B-83EB-9FBAADC51FEF}"/>
          </ac:picMkLst>
        </pc:picChg>
        <pc:picChg chg="add del mod">
          <ac:chgData name="Emil Yong Kai Wen" userId="01773a27-6691-4926-b296-52235ac44cad" providerId="ADAL" clId="{C3DB24C1-8B47-4E32-8F98-1A51CF24EAC5}" dt="2022-04-04T04:04:20.947" v="2632" actId="21"/>
          <ac:picMkLst>
            <pc:docMk/>
            <pc:sldMk cId="1085512124" sldId="275"/>
            <ac:picMk id="2050" creationId="{A5AB4299-6D7A-4FE1-81B0-228C93F4AA03}"/>
          </ac:picMkLst>
        </pc:picChg>
      </pc:sldChg>
      <pc:sldChg chg="modSp mod">
        <pc:chgData name="Emil Yong Kai Wen" userId="01773a27-6691-4926-b296-52235ac44cad" providerId="ADAL" clId="{C3DB24C1-8B47-4E32-8F98-1A51CF24EAC5}" dt="2022-04-05T09:55:01.312" v="15586" actId="20577"/>
        <pc:sldMkLst>
          <pc:docMk/>
          <pc:sldMk cId="3362878501" sldId="276"/>
        </pc:sldMkLst>
        <pc:spChg chg="mod">
          <ac:chgData name="Emil Yong Kai Wen" userId="01773a27-6691-4926-b296-52235ac44cad" providerId="ADAL" clId="{C3DB24C1-8B47-4E32-8F98-1A51CF24EAC5}" dt="2022-04-05T09:55:01.312" v="15586" actId="20577"/>
          <ac:spMkLst>
            <pc:docMk/>
            <pc:sldMk cId="3362878501" sldId="276"/>
            <ac:spMk id="2" creationId="{32B61A0D-34A0-E840-B119-835785C6DC93}"/>
          </ac:spMkLst>
        </pc:spChg>
      </pc:sldChg>
      <pc:sldChg chg="modSp mod modNotesTx">
        <pc:chgData name="Emil Yong Kai Wen" userId="01773a27-6691-4926-b296-52235ac44cad" providerId="ADAL" clId="{C3DB24C1-8B47-4E32-8F98-1A51CF24EAC5}" dt="2022-04-05T09:56:58.860" v="15630" actId="122"/>
        <pc:sldMkLst>
          <pc:docMk/>
          <pc:sldMk cId="3838561020" sldId="277"/>
        </pc:sldMkLst>
        <pc:spChg chg="mod">
          <ac:chgData name="Emil Yong Kai Wen" userId="01773a27-6691-4926-b296-52235ac44cad" providerId="ADAL" clId="{C3DB24C1-8B47-4E32-8F98-1A51CF24EAC5}" dt="2022-04-05T09:56:58.860" v="15630" actId="122"/>
          <ac:spMkLst>
            <pc:docMk/>
            <pc:sldMk cId="3838561020" sldId="277"/>
            <ac:spMk id="2" creationId="{32B61A0D-34A0-E840-B119-835785C6DC93}"/>
          </ac:spMkLst>
        </pc:spChg>
      </pc:sldChg>
      <pc:sldChg chg="modSp mod">
        <pc:chgData name="Emil Yong Kai Wen" userId="01773a27-6691-4926-b296-52235ac44cad" providerId="ADAL" clId="{C3DB24C1-8B47-4E32-8F98-1A51CF24EAC5}" dt="2022-04-05T11:38:52.023" v="15991" actId="20577"/>
        <pc:sldMkLst>
          <pc:docMk/>
          <pc:sldMk cId="2141684810" sldId="278"/>
        </pc:sldMkLst>
        <pc:spChg chg="mod">
          <ac:chgData name="Emil Yong Kai Wen" userId="01773a27-6691-4926-b296-52235ac44cad" providerId="ADAL" clId="{C3DB24C1-8B47-4E32-8F98-1A51CF24EAC5}" dt="2022-04-05T11:38:52.023" v="15991" actId="20577"/>
          <ac:spMkLst>
            <pc:docMk/>
            <pc:sldMk cId="2141684810" sldId="278"/>
            <ac:spMk id="2" creationId="{32B61A0D-34A0-E840-B119-835785C6DC93}"/>
          </ac:spMkLst>
        </pc:spChg>
      </pc:sldChg>
      <pc:sldChg chg="modSp mod modNotesTx">
        <pc:chgData name="Emil Yong Kai Wen" userId="01773a27-6691-4926-b296-52235ac44cad" providerId="ADAL" clId="{C3DB24C1-8B47-4E32-8F98-1A51CF24EAC5}" dt="2022-04-05T12:40:39.705" v="18126" actId="20577"/>
        <pc:sldMkLst>
          <pc:docMk/>
          <pc:sldMk cId="3237337981" sldId="279"/>
        </pc:sldMkLst>
        <pc:spChg chg="mod">
          <ac:chgData name="Emil Yong Kai Wen" userId="01773a27-6691-4926-b296-52235ac44cad" providerId="ADAL" clId="{C3DB24C1-8B47-4E32-8F98-1A51CF24EAC5}" dt="2022-04-05T11:38:56.566" v="15992" actId="20577"/>
          <ac:spMkLst>
            <pc:docMk/>
            <pc:sldMk cId="3237337981" sldId="279"/>
            <ac:spMk id="2" creationId="{0EF68023-2A4E-4B46-9CEE-87E73EF30146}"/>
          </ac:spMkLst>
        </pc:spChg>
      </pc:sldChg>
      <pc:sldChg chg="modSp mod modNotesTx">
        <pc:chgData name="Emil Yong Kai Wen" userId="01773a27-6691-4926-b296-52235ac44cad" providerId="ADAL" clId="{C3DB24C1-8B47-4E32-8F98-1A51CF24EAC5}" dt="2022-04-05T09:55:54.270" v="15599" actId="20577"/>
        <pc:sldMkLst>
          <pc:docMk/>
          <pc:sldMk cId="862293701" sldId="282"/>
        </pc:sldMkLst>
        <pc:spChg chg="mod">
          <ac:chgData name="Emil Yong Kai Wen" userId="01773a27-6691-4926-b296-52235ac44cad" providerId="ADAL" clId="{C3DB24C1-8B47-4E32-8F98-1A51CF24EAC5}" dt="2022-04-05T09:55:54.270" v="15599" actId="20577"/>
          <ac:spMkLst>
            <pc:docMk/>
            <pc:sldMk cId="862293701" sldId="282"/>
            <ac:spMk id="2" creationId="{32B61A0D-34A0-E840-B119-835785C6DC93}"/>
          </ac:spMkLst>
        </pc:spChg>
      </pc:sldChg>
      <pc:sldChg chg="addSp delSp modSp new del mod ord modShow">
        <pc:chgData name="Emil Yong Kai Wen" userId="01773a27-6691-4926-b296-52235ac44cad" providerId="ADAL" clId="{C3DB24C1-8B47-4E32-8F98-1A51CF24EAC5}" dt="2022-04-05T09:57:21.229" v="15635" actId="47"/>
        <pc:sldMkLst>
          <pc:docMk/>
          <pc:sldMk cId="1092376921" sldId="283"/>
        </pc:sldMkLst>
        <pc:spChg chg="del">
          <ac:chgData name="Emil Yong Kai Wen" userId="01773a27-6691-4926-b296-52235ac44cad" providerId="ADAL" clId="{C3DB24C1-8B47-4E32-8F98-1A51CF24EAC5}" dt="2022-04-03T08:04:59.751" v="1" actId="478"/>
          <ac:spMkLst>
            <pc:docMk/>
            <pc:sldMk cId="1092376921" sldId="283"/>
            <ac:spMk id="3" creationId="{E985D325-0C42-433B-A8EF-153140ECB272}"/>
          </ac:spMkLst>
        </pc:spChg>
        <pc:spChg chg="add mod">
          <ac:chgData name="Emil Yong Kai Wen" userId="01773a27-6691-4926-b296-52235ac44cad" providerId="ADAL" clId="{C3DB24C1-8B47-4E32-8F98-1A51CF24EAC5}" dt="2022-04-03T08:10:43.343" v="112" actId="1076"/>
          <ac:spMkLst>
            <pc:docMk/>
            <pc:sldMk cId="1092376921" sldId="283"/>
            <ac:spMk id="4" creationId="{EFF4CE9A-91F8-454B-A36B-637E21B2B10D}"/>
          </ac:spMkLst>
        </pc:spChg>
        <pc:spChg chg="add mod">
          <ac:chgData name="Emil Yong Kai Wen" userId="01773a27-6691-4926-b296-52235ac44cad" providerId="ADAL" clId="{C3DB24C1-8B47-4E32-8F98-1A51CF24EAC5}" dt="2022-04-03T08:07:03.637" v="26" actId="1076"/>
          <ac:spMkLst>
            <pc:docMk/>
            <pc:sldMk cId="1092376921" sldId="283"/>
            <ac:spMk id="5" creationId="{1E6EBB73-C3B4-48A0-A0E3-AF8D5674FD5F}"/>
          </ac:spMkLst>
        </pc:spChg>
        <pc:spChg chg="add del mod">
          <ac:chgData name="Emil Yong Kai Wen" userId="01773a27-6691-4926-b296-52235ac44cad" providerId="ADAL" clId="{C3DB24C1-8B47-4E32-8F98-1A51CF24EAC5}" dt="2022-04-03T08:06:39.787" v="22"/>
          <ac:spMkLst>
            <pc:docMk/>
            <pc:sldMk cId="1092376921" sldId="283"/>
            <ac:spMk id="7" creationId="{ABA42594-3BC3-4B80-A31E-D56CE71FCECA}"/>
          </ac:spMkLst>
        </pc:spChg>
        <pc:spChg chg="add del mod">
          <ac:chgData name="Emil Yong Kai Wen" userId="01773a27-6691-4926-b296-52235ac44cad" providerId="ADAL" clId="{C3DB24C1-8B47-4E32-8F98-1A51CF24EAC5}" dt="2022-04-03T08:06:39.284" v="20"/>
          <ac:spMkLst>
            <pc:docMk/>
            <pc:sldMk cId="1092376921" sldId="283"/>
            <ac:spMk id="8" creationId="{B5F28097-80CE-4956-BE23-AF784758C161}"/>
          </ac:spMkLst>
        </pc:spChg>
        <pc:spChg chg="add del mod">
          <ac:chgData name="Emil Yong Kai Wen" userId="01773a27-6691-4926-b296-52235ac44cad" providerId="ADAL" clId="{C3DB24C1-8B47-4E32-8F98-1A51CF24EAC5}" dt="2022-04-03T08:06:39.111" v="19"/>
          <ac:spMkLst>
            <pc:docMk/>
            <pc:sldMk cId="1092376921" sldId="283"/>
            <ac:spMk id="9" creationId="{D2B540F8-85A4-42BA-B2E9-CC5C9F40F8E7}"/>
          </ac:spMkLst>
        </pc:spChg>
        <pc:spChg chg="add del mod">
          <ac:chgData name="Emil Yong Kai Wen" userId="01773a27-6691-4926-b296-52235ac44cad" providerId="ADAL" clId="{C3DB24C1-8B47-4E32-8F98-1A51CF24EAC5}" dt="2022-04-03T08:06:38.937" v="18"/>
          <ac:spMkLst>
            <pc:docMk/>
            <pc:sldMk cId="1092376921" sldId="283"/>
            <ac:spMk id="10" creationId="{F2150813-728C-4869-B496-AFD68C0FC058}"/>
          </ac:spMkLst>
        </pc:spChg>
        <pc:spChg chg="add del mod">
          <ac:chgData name="Emil Yong Kai Wen" userId="01773a27-6691-4926-b296-52235ac44cad" providerId="ADAL" clId="{C3DB24C1-8B47-4E32-8F98-1A51CF24EAC5}" dt="2022-04-03T08:06:38.717" v="17"/>
          <ac:spMkLst>
            <pc:docMk/>
            <pc:sldMk cId="1092376921" sldId="283"/>
            <ac:spMk id="11" creationId="{3962B7A9-7CB1-49DD-A032-C5C18C34E764}"/>
          </ac:spMkLst>
        </pc:spChg>
        <pc:spChg chg="add del mod">
          <ac:chgData name="Emil Yong Kai Wen" userId="01773a27-6691-4926-b296-52235ac44cad" providerId="ADAL" clId="{C3DB24C1-8B47-4E32-8F98-1A51CF24EAC5}" dt="2022-04-03T08:06:38.463" v="16"/>
          <ac:spMkLst>
            <pc:docMk/>
            <pc:sldMk cId="1092376921" sldId="283"/>
            <ac:spMk id="12" creationId="{603E9598-1448-438D-A7A4-E0DE54067241}"/>
          </ac:spMkLst>
        </pc:spChg>
        <pc:spChg chg="add mod">
          <ac:chgData name="Emil Yong Kai Wen" userId="01773a27-6691-4926-b296-52235ac44cad" providerId="ADAL" clId="{C3DB24C1-8B47-4E32-8F98-1A51CF24EAC5}" dt="2022-04-03T08:09:18.879" v="65" actId="14100"/>
          <ac:spMkLst>
            <pc:docMk/>
            <pc:sldMk cId="1092376921" sldId="283"/>
            <ac:spMk id="13" creationId="{193777E4-7B6E-42A0-BE2A-88818A80D301}"/>
          </ac:spMkLst>
        </pc:spChg>
        <pc:spChg chg="add mod">
          <ac:chgData name="Emil Yong Kai Wen" userId="01773a27-6691-4926-b296-52235ac44cad" providerId="ADAL" clId="{C3DB24C1-8B47-4E32-8F98-1A51CF24EAC5}" dt="2022-04-03T08:07:56.531" v="40" actId="1076"/>
          <ac:spMkLst>
            <pc:docMk/>
            <pc:sldMk cId="1092376921" sldId="283"/>
            <ac:spMk id="16" creationId="{1432D313-E713-4CA0-89F1-3584AC1EFFA0}"/>
          </ac:spMkLst>
        </pc:spChg>
        <pc:spChg chg="add mod">
          <ac:chgData name="Emil Yong Kai Wen" userId="01773a27-6691-4926-b296-52235ac44cad" providerId="ADAL" clId="{C3DB24C1-8B47-4E32-8F98-1A51CF24EAC5}" dt="2022-04-03T08:08:30.722" v="54" actId="1076"/>
          <ac:spMkLst>
            <pc:docMk/>
            <pc:sldMk cId="1092376921" sldId="283"/>
            <ac:spMk id="17" creationId="{2285A43F-60F3-402A-BF25-42ED6880EF30}"/>
          </ac:spMkLst>
        </pc:spChg>
        <pc:spChg chg="add mod">
          <ac:chgData name="Emil Yong Kai Wen" userId="01773a27-6691-4926-b296-52235ac44cad" providerId="ADAL" clId="{C3DB24C1-8B47-4E32-8F98-1A51CF24EAC5}" dt="2022-04-03T08:07:59.490" v="42" actId="1076"/>
          <ac:spMkLst>
            <pc:docMk/>
            <pc:sldMk cId="1092376921" sldId="283"/>
            <ac:spMk id="18" creationId="{FC5CE60F-8FFF-49D1-9EE9-4373E6C9D5F4}"/>
          </ac:spMkLst>
        </pc:spChg>
        <pc:spChg chg="add mod">
          <ac:chgData name="Emil Yong Kai Wen" userId="01773a27-6691-4926-b296-52235ac44cad" providerId="ADAL" clId="{C3DB24C1-8B47-4E32-8F98-1A51CF24EAC5}" dt="2022-04-03T08:07:58.088" v="41" actId="1076"/>
          <ac:spMkLst>
            <pc:docMk/>
            <pc:sldMk cId="1092376921" sldId="283"/>
            <ac:spMk id="19" creationId="{D84C32FA-B109-4D9D-ACC2-CBBD61FA5AE5}"/>
          </ac:spMkLst>
        </pc:spChg>
        <pc:spChg chg="add mod">
          <ac:chgData name="Emil Yong Kai Wen" userId="01773a27-6691-4926-b296-52235ac44cad" providerId="ADAL" clId="{C3DB24C1-8B47-4E32-8F98-1A51CF24EAC5}" dt="2022-04-03T08:11:05.917" v="121" actId="1076"/>
          <ac:spMkLst>
            <pc:docMk/>
            <pc:sldMk cId="1092376921" sldId="283"/>
            <ac:spMk id="31" creationId="{042AA528-0282-4D5D-AD95-759A888ADFB8}"/>
          </ac:spMkLst>
        </pc:spChg>
        <pc:spChg chg="add mod">
          <ac:chgData name="Emil Yong Kai Wen" userId="01773a27-6691-4926-b296-52235ac44cad" providerId="ADAL" clId="{C3DB24C1-8B47-4E32-8F98-1A51CF24EAC5}" dt="2022-04-03T08:10:36.377" v="106" actId="1076"/>
          <ac:spMkLst>
            <pc:docMk/>
            <pc:sldMk cId="1092376921" sldId="283"/>
            <ac:spMk id="33" creationId="{6D1C7CA7-85AC-4F0F-BEE6-7B0D0BE91038}"/>
          </ac:spMkLst>
        </pc:spChg>
        <pc:spChg chg="add mod">
          <ac:chgData name="Emil Yong Kai Wen" userId="01773a27-6691-4926-b296-52235ac44cad" providerId="ADAL" clId="{C3DB24C1-8B47-4E32-8F98-1A51CF24EAC5}" dt="2022-04-03T08:10:45.678" v="113" actId="1076"/>
          <ac:spMkLst>
            <pc:docMk/>
            <pc:sldMk cId="1092376921" sldId="283"/>
            <ac:spMk id="34" creationId="{CB63483E-6959-4BDE-98E7-38F3E1F02339}"/>
          </ac:spMkLst>
        </pc:spChg>
        <pc:spChg chg="add mod">
          <ac:chgData name="Emil Yong Kai Wen" userId="01773a27-6691-4926-b296-52235ac44cad" providerId="ADAL" clId="{C3DB24C1-8B47-4E32-8F98-1A51CF24EAC5}" dt="2022-04-03T08:10:52.845" v="117" actId="1076"/>
          <ac:spMkLst>
            <pc:docMk/>
            <pc:sldMk cId="1092376921" sldId="283"/>
            <ac:spMk id="35" creationId="{7F5FF472-9384-4E21-84F6-D8ADF1DF6B3F}"/>
          </ac:spMkLst>
        </pc:spChg>
        <pc:spChg chg="add mod">
          <ac:chgData name="Emil Yong Kai Wen" userId="01773a27-6691-4926-b296-52235ac44cad" providerId="ADAL" clId="{C3DB24C1-8B47-4E32-8F98-1A51CF24EAC5}" dt="2022-04-03T08:11:07.443" v="122"/>
          <ac:spMkLst>
            <pc:docMk/>
            <pc:sldMk cId="1092376921" sldId="283"/>
            <ac:spMk id="36" creationId="{E6479F03-BD78-4E52-BA0B-5C7BCAF26CB0}"/>
          </ac:spMkLst>
        </pc:spChg>
        <pc:spChg chg="add mod">
          <ac:chgData name="Emil Yong Kai Wen" userId="01773a27-6691-4926-b296-52235ac44cad" providerId="ADAL" clId="{C3DB24C1-8B47-4E32-8F98-1A51CF24EAC5}" dt="2022-04-03T08:11:16.802" v="129" actId="1076"/>
          <ac:spMkLst>
            <pc:docMk/>
            <pc:sldMk cId="1092376921" sldId="283"/>
            <ac:spMk id="37" creationId="{7D92BF46-2D0D-4A3E-8BB6-CDEC1D986399}"/>
          </ac:spMkLst>
        </pc:spChg>
        <pc:picChg chg="add mod">
          <ac:chgData name="Emil Yong Kai Wen" userId="01773a27-6691-4926-b296-52235ac44cad" providerId="ADAL" clId="{C3DB24C1-8B47-4E32-8F98-1A51CF24EAC5}" dt="2022-04-03T08:06:28.575" v="8"/>
          <ac:picMkLst>
            <pc:docMk/>
            <pc:sldMk cId="1092376921" sldId="283"/>
            <ac:picMk id="6" creationId="{6AD26830-C6CE-4B9A-9C62-FFB2D31A9E40}"/>
          </ac:picMkLst>
        </pc:picChg>
        <pc:cxnChg chg="add mod">
          <ac:chgData name="Emil Yong Kai Wen" userId="01773a27-6691-4926-b296-52235ac44cad" providerId="ADAL" clId="{C3DB24C1-8B47-4E32-8F98-1A51CF24EAC5}" dt="2022-04-03T08:09:05.035" v="63" actId="208"/>
          <ac:cxnSpMkLst>
            <pc:docMk/>
            <pc:sldMk cId="1092376921" sldId="283"/>
            <ac:cxnSpMk id="15" creationId="{9642E56C-625E-4C89-B3E2-FFE38172CDC1}"/>
          </ac:cxnSpMkLst>
        </pc:cxnChg>
        <pc:cxnChg chg="add">
          <ac:chgData name="Emil Yong Kai Wen" userId="01773a27-6691-4926-b296-52235ac44cad" providerId="ADAL" clId="{C3DB24C1-8B47-4E32-8F98-1A51CF24EAC5}" dt="2022-04-03T08:08:08.775" v="43" actId="11529"/>
          <ac:cxnSpMkLst>
            <pc:docMk/>
            <pc:sldMk cId="1092376921" sldId="283"/>
            <ac:cxnSpMk id="21" creationId="{A0A5B95D-72BD-4B51-8ACB-DBA27C37CD71}"/>
          </ac:cxnSpMkLst>
        </pc:cxnChg>
        <pc:cxnChg chg="add mod">
          <ac:chgData name="Emil Yong Kai Wen" userId="01773a27-6691-4926-b296-52235ac44cad" providerId="ADAL" clId="{C3DB24C1-8B47-4E32-8F98-1A51CF24EAC5}" dt="2022-04-03T08:08:14.660" v="46" actId="14100"/>
          <ac:cxnSpMkLst>
            <pc:docMk/>
            <pc:sldMk cId="1092376921" sldId="283"/>
            <ac:cxnSpMk id="22" creationId="{632DEAD0-74C4-4A85-B935-AB91F95C3F05}"/>
          </ac:cxnSpMkLst>
        </pc:cxnChg>
        <pc:cxnChg chg="add mod">
          <ac:chgData name="Emil Yong Kai Wen" userId="01773a27-6691-4926-b296-52235ac44cad" providerId="ADAL" clId="{C3DB24C1-8B47-4E32-8F98-1A51CF24EAC5}" dt="2022-04-03T08:08:22.598" v="50" actId="14100"/>
          <ac:cxnSpMkLst>
            <pc:docMk/>
            <pc:sldMk cId="1092376921" sldId="283"/>
            <ac:cxnSpMk id="25" creationId="{F550BEA9-035B-4911-B22B-6B76EDBE6D3E}"/>
          </ac:cxnSpMkLst>
        </pc:cxnChg>
        <pc:cxnChg chg="add mod">
          <ac:chgData name="Emil Yong Kai Wen" userId="01773a27-6691-4926-b296-52235ac44cad" providerId="ADAL" clId="{C3DB24C1-8B47-4E32-8F98-1A51CF24EAC5}" dt="2022-04-03T08:10:14.770" v="96" actId="1076"/>
          <ac:cxnSpMkLst>
            <pc:docMk/>
            <pc:sldMk cId="1092376921" sldId="283"/>
            <ac:cxnSpMk id="28" creationId="{27147FE9-CBB2-4973-89E8-4C2D45D627D9}"/>
          </ac:cxnSpMkLst>
        </pc:cxnChg>
        <pc:cxnChg chg="add del mod">
          <ac:chgData name="Emil Yong Kai Wen" userId="01773a27-6691-4926-b296-52235ac44cad" providerId="ADAL" clId="{C3DB24C1-8B47-4E32-8F98-1A51CF24EAC5}" dt="2022-04-03T08:10:07.270" v="91" actId="21"/>
          <ac:cxnSpMkLst>
            <pc:docMk/>
            <pc:sldMk cId="1092376921" sldId="283"/>
            <ac:cxnSpMk id="32" creationId="{68B79F53-1400-49A5-9B07-8FB1E46D7F96}"/>
          </ac:cxnSpMkLst>
        </pc:cxnChg>
      </pc:sldChg>
      <pc:sldChg chg="new del ord">
        <pc:chgData name="Emil Yong Kai Wen" userId="01773a27-6691-4926-b296-52235ac44cad" providerId="ADAL" clId="{C3DB24C1-8B47-4E32-8F98-1A51CF24EAC5}" dt="2022-04-03T11:50:00.718" v="136" actId="2696"/>
        <pc:sldMkLst>
          <pc:docMk/>
          <pc:sldMk cId="3355436460" sldId="284"/>
        </pc:sldMkLst>
      </pc:sldChg>
      <pc:sldChg chg="addSp delSp modSp add mod ord modNotesTx">
        <pc:chgData name="Emil Yong Kai Wen" userId="01773a27-6691-4926-b296-52235ac44cad" providerId="ADAL" clId="{C3DB24C1-8B47-4E32-8F98-1A51CF24EAC5}" dt="2022-04-05T11:45:25.996" v="16199" actId="20577"/>
        <pc:sldMkLst>
          <pc:docMk/>
          <pc:sldMk cId="3605594079" sldId="285"/>
        </pc:sldMkLst>
        <pc:spChg chg="mod">
          <ac:chgData name="Emil Yong Kai Wen" userId="01773a27-6691-4926-b296-52235ac44cad" providerId="ADAL" clId="{C3DB24C1-8B47-4E32-8F98-1A51CF24EAC5}" dt="2022-04-05T09:55:35.979" v="15594" actId="20577"/>
          <ac:spMkLst>
            <pc:docMk/>
            <pc:sldMk cId="3605594079" sldId="285"/>
            <ac:spMk id="2" creationId="{32B61A0D-34A0-E840-B119-835785C6DC93}"/>
          </ac:spMkLst>
        </pc:spChg>
        <pc:spChg chg="add">
          <ac:chgData name="Emil Yong Kai Wen" userId="01773a27-6691-4926-b296-52235ac44cad" providerId="ADAL" clId="{C3DB24C1-8B47-4E32-8F98-1A51CF24EAC5}" dt="2022-04-04T04:08:14.964" v="3080"/>
          <ac:spMkLst>
            <pc:docMk/>
            <pc:sldMk cId="3605594079" sldId="285"/>
            <ac:spMk id="3" creationId="{4118CCFB-3BC9-4F0D-8F69-04B76539C5C6}"/>
          </ac:spMkLst>
        </pc:spChg>
        <pc:spChg chg="add mod">
          <ac:chgData name="Emil Yong Kai Wen" userId="01773a27-6691-4926-b296-52235ac44cad" providerId="ADAL" clId="{C3DB24C1-8B47-4E32-8F98-1A51CF24EAC5}" dt="2022-04-04T04:08:24.147" v="3084" actId="14100"/>
          <ac:spMkLst>
            <pc:docMk/>
            <pc:sldMk cId="3605594079" sldId="285"/>
            <ac:spMk id="5" creationId="{862EA770-687F-467F-B9A5-43B6D93690EA}"/>
          </ac:spMkLst>
        </pc:spChg>
        <pc:spChg chg="add mod">
          <ac:chgData name="Emil Yong Kai Wen" userId="01773a27-6691-4926-b296-52235ac44cad" providerId="ADAL" clId="{C3DB24C1-8B47-4E32-8F98-1A51CF24EAC5}" dt="2022-04-04T04:08:24.147" v="3084" actId="14100"/>
          <ac:spMkLst>
            <pc:docMk/>
            <pc:sldMk cId="3605594079" sldId="285"/>
            <ac:spMk id="8" creationId="{1C022F97-CBDB-40CB-8B44-036F52CD842E}"/>
          </ac:spMkLst>
        </pc:spChg>
        <pc:spChg chg="mod">
          <ac:chgData name="Emil Yong Kai Wen" userId="01773a27-6691-4926-b296-52235ac44cad" providerId="ADAL" clId="{C3DB24C1-8B47-4E32-8F98-1A51CF24EAC5}" dt="2022-04-03T11:58:46.916" v="932" actId="20577"/>
          <ac:spMkLst>
            <pc:docMk/>
            <pc:sldMk cId="3605594079" sldId="285"/>
            <ac:spMk id="10" creationId="{EF2BAE64-E724-354D-88B4-DE1B3B783DAF}"/>
          </ac:spMkLst>
        </pc:spChg>
        <pc:spChg chg="add del mod">
          <ac:chgData name="Emil Yong Kai Wen" userId="01773a27-6691-4926-b296-52235ac44cad" providerId="ADAL" clId="{C3DB24C1-8B47-4E32-8F98-1A51CF24EAC5}" dt="2022-04-04T04:18:20.607" v="3150" actId="478"/>
          <ac:spMkLst>
            <pc:docMk/>
            <pc:sldMk cId="3605594079" sldId="285"/>
            <ac:spMk id="22" creationId="{EE2886F3-B045-4F99-A7EB-5C916A881431}"/>
          </ac:spMkLst>
        </pc:spChg>
        <pc:picChg chg="add del mod modCrop">
          <ac:chgData name="Emil Yong Kai Wen" userId="01773a27-6691-4926-b296-52235ac44cad" providerId="ADAL" clId="{C3DB24C1-8B47-4E32-8F98-1A51CF24EAC5}" dt="2022-04-04T04:18:10.805" v="3148" actId="478"/>
          <ac:picMkLst>
            <pc:docMk/>
            <pc:sldMk cId="3605594079" sldId="285"/>
            <ac:picMk id="4" creationId="{0673DB5D-E3D6-4811-AE44-94D02D6FF963}"/>
          </ac:picMkLst>
        </pc:picChg>
        <pc:picChg chg="add del mod">
          <ac:chgData name="Emil Yong Kai Wen" userId="01773a27-6691-4926-b296-52235ac44cad" providerId="ADAL" clId="{C3DB24C1-8B47-4E32-8F98-1A51CF24EAC5}" dt="2022-04-04T03:59:13.337" v="2613" actId="478"/>
          <ac:picMkLst>
            <pc:docMk/>
            <pc:sldMk cId="3605594079" sldId="285"/>
            <ac:picMk id="6" creationId="{77FB6398-D31D-4784-9648-2E73CD96F19D}"/>
          </ac:picMkLst>
        </pc:picChg>
        <pc:picChg chg="add del mod">
          <ac:chgData name="Emil Yong Kai Wen" userId="01773a27-6691-4926-b296-52235ac44cad" providerId="ADAL" clId="{C3DB24C1-8B47-4E32-8F98-1A51CF24EAC5}" dt="2022-04-04T03:59:10.146" v="2611" actId="478"/>
          <ac:picMkLst>
            <pc:docMk/>
            <pc:sldMk cId="3605594079" sldId="285"/>
            <ac:picMk id="7" creationId="{155C0925-015D-4235-89B0-C343AB05A430}"/>
          </ac:picMkLst>
        </pc:picChg>
        <pc:picChg chg="del">
          <ac:chgData name="Emil Yong Kai Wen" userId="01773a27-6691-4926-b296-52235ac44cad" providerId="ADAL" clId="{C3DB24C1-8B47-4E32-8F98-1A51CF24EAC5}" dt="2022-04-03T11:50:19.748" v="137" actId="478"/>
          <ac:picMkLst>
            <pc:docMk/>
            <pc:sldMk cId="3605594079" sldId="285"/>
            <ac:picMk id="8" creationId="{9671796E-2655-7D4B-83EB-9FBAADC51FEF}"/>
          </ac:picMkLst>
        </pc:picChg>
        <pc:picChg chg="add del mod">
          <ac:chgData name="Emil Yong Kai Wen" userId="01773a27-6691-4926-b296-52235ac44cad" providerId="ADAL" clId="{C3DB24C1-8B47-4E32-8F98-1A51CF24EAC5}" dt="2022-04-04T04:04:43.466" v="2639" actId="478"/>
          <ac:picMkLst>
            <pc:docMk/>
            <pc:sldMk cId="3605594079" sldId="285"/>
            <ac:picMk id="11" creationId="{EE7886FC-6E93-4479-AA43-0D2C44461B85}"/>
          </ac:picMkLst>
        </pc:picChg>
        <pc:picChg chg="add del mod">
          <ac:chgData name="Emil Yong Kai Wen" userId="01773a27-6691-4926-b296-52235ac44cad" providerId="ADAL" clId="{C3DB24C1-8B47-4E32-8F98-1A51CF24EAC5}" dt="2022-04-04T03:59:15.077" v="2614" actId="478"/>
          <ac:picMkLst>
            <pc:docMk/>
            <pc:sldMk cId="3605594079" sldId="285"/>
            <ac:picMk id="12" creationId="{CCA398ED-815C-4BC6-B7A2-9356F6EC6C76}"/>
          </ac:picMkLst>
        </pc:picChg>
        <pc:picChg chg="add del mod">
          <ac:chgData name="Emil Yong Kai Wen" userId="01773a27-6691-4926-b296-52235ac44cad" providerId="ADAL" clId="{C3DB24C1-8B47-4E32-8F98-1A51CF24EAC5}" dt="2022-04-04T04:09:04.587" v="3097" actId="478"/>
          <ac:picMkLst>
            <pc:docMk/>
            <pc:sldMk cId="3605594079" sldId="285"/>
            <ac:picMk id="13" creationId="{9178387D-0B4A-4EDA-AB8B-BB80A29C90E2}"/>
          </ac:picMkLst>
        </pc:picChg>
        <pc:picChg chg="add mod">
          <ac:chgData name="Emil Yong Kai Wen" userId="01773a27-6691-4926-b296-52235ac44cad" providerId="ADAL" clId="{C3DB24C1-8B47-4E32-8F98-1A51CF24EAC5}" dt="2022-04-04T04:22:10.466" v="3512" actId="1076"/>
          <ac:picMkLst>
            <pc:docMk/>
            <pc:sldMk cId="3605594079" sldId="285"/>
            <ac:picMk id="14" creationId="{DB3657D6-6D84-4D5F-A1B2-005DD501E370}"/>
          </ac:picMkLst>
        </pc:picChg>
        <pc:picChg chg="add del mod">
          <ac:chgData name="Emil Yong Kai Wen" userId="01773a27-6691-4926-b296-52235ac44cad" providerId="ADAL" clId="{C3DB24C1-8B47-4E32-8F98-1A51CF24EAC5}" dt="2022-04-04T04:18:12.507" v="3149" actId="478"/>
          <ac:picMkLst>
            <pc:docMk/>
            <pc:sldMk cId="3605594079" sldId="285"/>
            <ac:picMk id="19" creationId="{A17DE5D1-8E6D-4138-89A5-7788B9A85C83}"/>
          </ac:picMkLst>
        </pc:picChg>
        <pc:picChg chg="add mod">
          <ac:chgData name="Emil Yong Kai Wen" userId="01773a27-6691-4926-b296-52235ac44cad" providerId="ADAL" clId="{C3DB24C1-8B47-4E32-8F98-1A51CF24EAC5}" dt="2022-04-04T04:22:24.984" v="3514" actId="1076"/>
          <ac:picMkLst>
            <pc:docMk/>
            <pc:sldMk cId="3605594079" sldId="285"/>
            <ac:picMk id="21" creationId="{1D85CA2F-58B7-4947-A089-EB977F834F9D}"/>
          </ac:picMkLst>
        </pc:picChg>
        <pc:picChg chg="add del mod">
          <ac:chgData name="Emil Yong Kai Wen" userId="01773a27-6691-4926-b296-52235ac44cad" providerId="ADAL" clId="{C3DB24C1-8B47-4E32-8F98-1A51CF24EAC5}" dt="2022-04-04T04:08:57.947" v="3093" actId="478"/>
          <ac:picMkLst>
            <pc:docMk/>
            <pc:sldMk cId="3605594079" sldId="285"/>
            <ac:picMk id="1026" creationId="{E94A2FB0-1A73-4A70-B7D7-242BDBCFC85A}"/>
          </ac:picMkLst>
        </pc:picChg>
        <pc:picChg chg="add mod">
          <ac:chgData name="Emil Yong Kai Wen" userId="01773a27-6691-4926-b296-52235ac44cad" providerId="ADAL" clId="{C3DB24C1-8B47-4E32-8F98-1A51CF24EAC5}" dt="2022-04-04T04:22:07.106" v="3509" actId="1076"/>
          <ac:picMkLst>
            <pc:docMk/>
            <pc:sldMk cId="3605594079" sldId="285"/>
            <ac:picMk id="1034" creationId="{7F62BA63-1FEE-4AF6-AA14-AC1C157C4219}"/>
          </ac:picMkLst>
        </pc:picChg>
        <pc:cxnChg chg="add del mod">
          <ac:chgData name="Emil Yong Kai Wen" userId="01773a27-6691-4926-b296-52235ac44cad" providerId="ADAL" clId="{C3DB24C1-8B47-4E32-8F98-1A51CF24EAC5}" dt="2022-04-04T04:21:13.788" v="3501" actId="478"/>
          <ac:cxnSpMkLst>
            <pc:docMk/>
            <pc:sldMk cId="3605594079" sldId="285"/>
            <ac:cxnSpMk id="16" creationId="{A4328A46-A83D-4179-B880-6C1ABC5066A7}"/>
          </ac:cxnSpMkLst>
        </pc:cxnChg>
        <pc:cxnChg chg="add del mod">
          <ac:chgData name="Emil Yong Kai Wen" userId="01773a27-6691-4926-b296-52235ac44cad" providerId="ADAL" clId="{C3DB24C1-8B47-4E32-8F98-1A51CF24EAC5}" dt="2022-04-04T04:21:13.788" v="3501" actId="478"/>
          <ac:cxnSpMkLst>
            <pc:docMk/>
            <pc:sldMk cId="3605594079" sldId="285"/>
            <ac:cxnSpMk id="24" creationId="{634FCB75-D230-4405-82E1-66078B91323F}"/>
          </ac:cxnSpMkLst>
        </pc:cxnChg>
        <pc:cxnChg chg="add del mod">
          <ac:chgData name="Emil Yong Kai Wen" userId="01773a27-6691-4926-b296-52235ac44cad" providerId="ADAL" clId="{C3DB24C1-8B47-4E32-8F98-1A51CF24EAC5}" dt="2022-04-04T04:21:13.788" v="3501" actId="478"/>
          <ac:cxnSpMkLst>
            <pc:docMk/>
            <pc:sldMk cId="3605594079" sldId="285"/>
            <ac:cxnSpMk id="29" creationId="{A37A1311-5A64-4FFA-ABCB-42C46454FF86}"/>
          </ac:cxnSpMkLst>
        </pc:cxnChg>
        <pc:cxnChg chg="add del mod">
          <ac:chgData name="Emil Yong Kai Wen" userId="01773a27-6691-4926-b296-52235ac44cad" providerId="ADAL" clId="{C3DB24C1-8B47-4E32-8F98-1A51CF24EAC5}" dt="2022-04-04T04:21:13.788" v="3501" actId="478"/>
          <ac:cxnSpMkLst>
            <pc:docMk/>
            <pc:sldMk cId="3605594079" sldId="285"/>
            <ac:cxnSpMk id="30" creationId="{7A6D4616-275D-41FF-B4D8-FC6ADEBBF2EF}"/>
          </ac:cxnSpMkLst>
        </pc:cxnChg>
      </pc:sldChg>
      <pc:sldChg chg="addSp delSp modSp add mod modNotesTx">
        <pc:chgData name="Emil Yong Kai Wen" userId="01773a27-6691-4926-b296-52235ac44cad" providerId="ADAL" clId="{C3DB24C1-8B47-4E32-8F98-1A51CF24EAC5}" dt="2022-04-06T04:12:22.973" v="18940" actId="20577"/>
        <pc:sldMkLst>
          <pc:docMk/>
          <pc:sldMk cId="2021927765" sldId="286"/>
        </pc:sldMkLst>
        <pc:spChg chg="mod">
          <ac:chgData name="Emil Yong Kai Wen" userId="01773a27-6691-4926-b296-52235ac44cad" providerId="ADAL" clId="{C3DB24C1-8B47-4E32-8F98-1A51CF24EAC5}" dt="2022-04-05T09:55:29.310" v="15592" actId="20577"/>
          <ac:spMkLst>
            <pc:docMk/>
            <pc:sldMk cId="2021927765" sldId="286"/>
            <ac:spMk id="2" creationId="{32B61A0D-34A0-E840-B119-835785C6DC93}"/>
          </ac:spMkLst>
        </pc:spChg>
        <pc:spChg chg="add mod">
          <ac:chgData name="Emil Yong Kai Wen" userId="01773a27-6691-4926-b296-52235ac44cad" providerId="ADAL" clId="{C3DB24C1-8B47-4E32-8F98-1A51CF24EAC5}" dt="2022-04-04T05:45:31.129" v="5827" actId="208"/>
          <ac:spMkLst>
            <pc:docMk/>
            <pc:sldMk cId="2021927765" sldId="286"/>
            <ac:spMk id="3" creationId="{8789A1ED-164E-42A4-B90A-36FCBCB2F5EA}"/>
          </ac:spMkLst>
        </pc:spChg>
        <pc:spChg chg="add mod">
          <ac:chgData name="Emil Yong Kai Wen" userId="01773a27-6691-4926-b296-52235ac44cad" providerId="ADAL" clId="{C3DB24C1-8B47-4E32-8F98-1A51CF24EAC5}" dt="2022-04-04T05:47:39.281" v="6184" actId="1076"/>
          <ac:spMkLst>
            <pc:docMk/>
            <pc:sldMk cId="2021927765" sldId="286"/>
            <ac:spMk id="5" creationId="{A980D813-2DD1-4571-A0DC-1BAE184F4BD0}"/>
          </ac:spMkLst>
        </pc:spChg>
        <pc:spChg chg="mod">
          <ac:chgData name="Emil Yong Kai Wen" userId="01773a27-6691-4926-b296-52235ac44cad" providerId="ADAL" clId="{C3DB24C1-8B47-4E32-8F98-1A51CF24EAC5}" dt="2022-04-04T06:33:12.102" v="10247" actId="20577"/>
          <ac:spMkLst>
            <pc:docMk/>
            <pc:sldMk cId="2021927765" sldId="286"/>
            <ac:spMk id="10" creationId="{EF2BAE64-E724-354D-88B4-DE1B3B783DAF}"/>
          </ac:spMkLst>
        </pc:spChg>
        <pc:spChg chg="add mod">
          <ac:chgData name="Emil Yong Kai Wen" userId="01773a27-6691-4926-b296-52235ac44cad" providerId="ADAL" clId="{C3DB24C1-8B47-4E32-8F98-1A51CF24EAC5}" dt="2022-04-04T05:47:51.242" v="6192" actId="1076"/>
          <ac:spMkLst>
            <pc:docMk/>
            <pc:sldMk cId="2021927765" sldId="286"/>
            <ac:spMk id="16" creationId="{9876A199-3796-42E8-95BC-0C1B2402876E}"/>
          </ac:spMkLst>
        </pc:spChg>
        <pc:spChg chg="add mod">
          <ac:chgData name="Emil Yong Kai Wen" userId="01773a27-6691-4926-b296-52235ac44cad" providerId="ADAL" clId="{C3DB24C1-8B47-4E32-8F98-1A51CF24EAC5}" dt="2022-04-04T06:06:34.311" v="7497" actId="20577"/>
          <ac:spMkLst>
            <pc:docMk/>
            <pc:sldMk cId="2021927765" sldId="286"/>
            <ac:spMk id="21" creationId="{C352FC1D-E941-4362-856A-EBDCF741BBD9}"/>
          </ac:spMkLst>
        </pc:spChg>
        <pc:picChg chg="del">
          <ac:chgData name="Emil Yong Kai Wen" userId="01773a27-6691-4926-b296-52235ac44cad" providerId="ADAL" clId="{C3DB24C1-8B47-4E32-8F98-1A51CF24EAC5}" dt="2022-04-04T04:22:45.466" v="3516" actId="478"/>
          <ac:picMkLst>
            <pc:docMk/>
            <pc:sldMk cId="2021927765" sldId="286"/>
            <ac:picMk id="4" creationId="{0673DB5D-E3D6-4811-AE44-94D02D6FF963}"/>
          </ac:picMkLst>
        </pc:picChg>
        <pc:picChg chg="del">
          <ac:chgData name="Emil Yong Kai Wen" userId="01773a27-6691-4926-b296-52235ac44cad" providerId="ADAL" clId="{C3DB24C1-8B47-4E32-8F98-1A51CF24EAC5}" dt="2022-04-04T05:28:01.364" v="5481" actId="478"/>
          <ac:picMkLst>
            <pc:docMk/>
            <pc:sldMk cId="2021927765" sldId="286"/>
            <ac:picMk id="6" creationId="{77FB6398-D31D-4784-9648-2E73CD96F19D}"/>
          </ac:picMkLst>
        </pc:picChg>
        <pc:picChg chg="del">
          <ac:chgData name="Emil Yong Kai Wen" userId="01773a27-6691-4926-b296-52235ac44cad" providerId="ADAL" clId="{C3DB24C1-8B47-4E32-8F98-1A51CF24EAC5}" dt="2022-04-04T05:28:02.287" v="5483" actId="478"/>
          <ac:picMkLst>
            <pc:docMk/>
            <pc:sldMk cId="2021927765" sldId="286"/>
            <ac:picMk id="7" creationId="{155C0925-015D-4235-89B0-C343AB05A430}"/>
          </ac:picMkLst>
        </pc:picChg>
        <pc:picChg chg="add mod">
          <ac:chgData name="Emil Yong Kai Wen" userId="01773a27-6691-4926-b296-52235ac44cad" providerId="ADAL" clId="{C3DB24C1-8B47-4E32-8F98-1A51CF24EAC5}" dt="2022-04-04T06:03:13.663" v="7404" actId="1076"/>
          <ac:picMkLst>
            <pc:docMk/>
            <pc:sldMk cId="2021927765" sldId="286"/>
            <ac:picMk id="9" creationId="{46F2E555-597C-4E4E-AC1B-A5BB3FA42505}"/>
          </ac:picMkLst>
        </pc:picChg>
        <pc:picChg chg="del">
          <ac:chgData name="Emil Yong Kai Wen" userId="01773a27-6691-4926-b296-52235ac44cad" providerId="ADAL" clId="{C3DB24C1-8B47-4E32-8F98-1A51CF24EAC5}" dt="2022-04-04T05:28:02.599" v="5484" actId="478"/>
          <ac:picMkLst>
            <pc:docMk/>
            <pc:sldMk cId="2021927765" sldId="286"/>
            <ac:picMk id="11" creationId="{EE7886FC-6E93-4479-AA43-0D2C44461B85}"/>
          </ac:picMkLst>
        </pc:picChg>
        <pc:picChg chg="del">
          <ac:chgData name="Emil Yong Kai Wen" userId="01773a27-6691-4926-b296-52235ac44cad" providerId="ADAL" clId="{C3DB24C1-8B47-4E32-8F98-1A51CF24EAC5}" dt="2022-04-04T05:28:01.989" v="5482" actId="478"/>
          <ac:picMkLst>
            <pc:docMk/>
            <pc:sldMk cId="2021927765" sldId="286"/>
            <ac:picMk id="12" creationId="{CCA398ED-815C-4BC6-B7A2-9356F6EC6C76}"/>
          </ac:picMkLst>
        </pc:picChg>
        <pc:picChg chg="add mod">
          <ac:chgData name="Emil Yong Kai Wen" userId="01773a27-6691-4926-b296-52235ac44cad" providerId="ADAL" clId="{C3DB24C1-8B47-4E32-8F98-1A51CF24EAC5}" dt="2022-04-04T05:47:24.623" v="6158" actId="1038"/>
          <ac:picMkLst>
            <pc:docMk/>
            <pc:sldMk cId="2021927765" sldId="286"/>
            <ac:picMk id="13" creationId="{F0FD7DE3-1CFD-42B3-B93F-49AEC3A18A51}"/>
          </ac:picMkLst>
        </pc:picChg>
        <pc:picChg chg="add mod">
          <ac:chgData name="Emil Yong Kai Wen" userId="01773a27-6691-4926-b296-52235ac44cad" providerId="ADAL" clId="{C3DB24C1-8B47-4E32-8F98-1A51CF24EAC5}" dt="2022-04-04T05:37:18.122" v="5517" actId="692"/>
          <ac:picMkLst>
            <pc:docMk/>
            <pc:sldMk cId="2021927765" sldId="286"/>
            <ac:picMk id="14" creationId="{1C6873A4-CB14-6C4F-8A9D-8AC127A18630}"/>
          </ac:picMkLst>
        </pc:picChg>
        <pc:picChg chg="add mod">
          <ac:chgData name="Emil Yong Kai Wen" userId="01773a27-6691-4926-b296-52235ac44cad" providerId="ADAL" clId="{C3DB24C1-8B47-4E32-8F98-1A51CF24EAC5}" dt="2022-04-04T05:37:28.414" v="5522" actId="14100"/>
          <ac:picMkLst>
            <pc:docMk/>
            <pc:sldMk cId="2021927765" sldId="286"/>
            <ac:picMk id="15" creationId="{ECE6AB24-42DE-46B2-887B-F4E28CE3F948}"/>
          </ac:picMkLst>
        </pc:picChg>
        <pc:cxnChg chg="add mod">
          <ac:chgData name="Emil Yong Kai Wen" userId="01773a27-6691-4926-b296-52235ac44cad" providerId="ADAL" clId="{C3DB24C1-8B47-4E32-8F98-1A51CF24EAC5}" dt="2022-04-04T06:01:56.504" v="7289" actId="208"/>
          <ac:cxnSpMkLst>
            <pc:docMk/>
            <pc:sldMk cId="2021927765" sldId="286"/>
            <ac:cxnSpMk id="18" creationId="{5DBA41F5-AB55-4C2D-8A76-EDEC4ACA1352}"/>
          </ac:cxnSpMkLst>
        </pc:cxnChg>
      </pc:sldChg>
      <pc:sldChg chg="addSp modSp add mod">
        <pc:chgData name="Emil Yong Kai Wen" userId="01773a27-6691-4926-b296-52235ac44cad" providerId="ADAL" clId="{C3DB24C1-8B47-4E32-8F98-1A51CF24EAC5}" dt="2022-04-05T09:55:47.468" v="15597" actId="20577"/>
        <pc:sldMkLst>
          <pc:docMk/>
          <pc:sldMk cId="2472435685" sldId="288"/>
        </pc:sldMkLst>
        <pc:spChg chg="mod">
          <ac:chgData name="Emil Yong Kai Wen" userId="01773a27-6691-4926-b296-52235ac44cad" providerId="ADAL" clId="{C3DB24C1-8B47-4E32-8F98-1A51CF24EAC5}" dt="2022-04-05T09:55:47.468" v="15597" actId="20577"/>
          <ac:spMkLst>
            <pc:docMk/>
            <pc:sldMk cId="2472435685" sldId="288"/>
            <ac:spMk id="2" creationId="{32B61A0D-34A0-E840-B119-835785C6DC93}"/>
          </ac:spMkLst>
        </pc:spChg>
        <pc:spChg chg="add mod">
          <ac:chgData name="Emil Yong Kai Wen" userId="01773a27-6691-4926-b296-52235ac44cad" providerId="ADAL" clId="{C3DB24C1-8B47-4E32-8F98-1A51CF24EAC5}" dt="2022-04-04T02:56:12.208" v="960" actId="20577"/>
          <ac:spMkLst>
            <pc:docMk/>
            <pc:sldMk cId="2472435685" sldId="288"/>
            <ac:spMk id="8" creationId="{15F4408C-634A-4CDA-BECF-5F066A0B5B24}"/>
          </ac:spMkLst>
        </pc:spChg>
      </pc:sldChg>
      <pc:sldChg chg="addSp modSp add mod">
        <pc:chgData name="Emil Yong Kai Wen" userId="01773a27-6691-4926-b296-52235ac44cad" providerId="ADAL" clId="{C3DB24C1-8B47-4E32-8F98-1A51CF24EAC5}" dt="2022-04-05T09:55:43.220" v="15596" actId="20577"/>
        <pc:sldMkLst>
          <pc:docMk/>
          <pc:sldMk cId="2890117067" sldId="289"/>
        </pc:sldMkLst>
        <pc:spChg chg="mod">
          <ac:chgData name="Emil Yong Kai Wen" userId="01773a27-6691-4926-b296-52235ac44cad" providerId="ADAL" clId="{C3DB24C1-8B47-4E32-8F98-1A51CF24EAC5}" dt="2022-04-05T09:55:43.220" v="15596" actId="20577"/>
          <ac:spMkLst>
            <pc:docMk/>
            <pc:sldMk cId="2890117067" sldId="289"/>
            <ac:spMk id="2" creationId="{32B61A0D-34A0-E840-B119-835785C6DC93}"/>
          </ac:spMkLst>
        </pc:spChg>
        <pc:spChg chg="add mod">
          <ac:chgData name="Emil Yong Kai Wen" userId="01773a27-6691-4926-b296-52235ac44cad" providerId="ADAL" clId="{C3DB24C1-8B47-4E32-8F98-1A51CF24EAC5}" dt="2022-04-04T02:56:15.939" v="963" actId="20577"/>
          <ac:spMkLst>
            <pc:docMk/>
            <pc:sldMk cId="2890117067" sldId="289"/>
            <ac:spMk id="8" creationId="{871F381C-6339-48F7-9ED4-A5C03C492288}"/>
          </ac:spMkLst>
        </pc:spChg>
      </pc:sldChg>
      <pc:sldChg chg="addSp modSp new del mod ord modShow">
        <pc:chgData name="Emil Yong Kai Wen" userId="01773a27-6691-4926-b296-52235ac44cad" providerId="ADAL" clId="{C3DB24C1-8B47-4E32-8F98-1A51CF24EAC5}" dt="2022-04-04T08:02:31.380" v="11291" actId="2696"/>
        <pc:sldMkLst>
          <pc:docMk/>
          <pc:sldMk cId="2643199783" sldId="290"/>
        </pc:sldMkLst>
        <pc:picChg chg="add mod">
          <ac:chgData name="Emil Yong Kai Wen" userId="01773a27-6691-4926-b296-52235ac44cad" providerId="ADAL" clId="{C3DB24C1-8B47-4E32-8F98-1A51CF24EAC5}" dt="2022-04-04T04:04:24.147" v="2634" actId="1076"/>
          <ac:picMkLst>
            <pc:docMk/>
            <pc:sldMk cId="2643199783" sldId="290"/>
            <ac:picMk id="4" creationId="{D517CB4E-414B-4FA4-8573-39427D4595BC}"/>
          </ac:picMkLst>
        </pc:picChg>
      </pc:sldChg>
      <pc:sldChg chg="addSp delSp modSp add mod modNotesTx">
        <pc:chgData name="Emil Yong Kai Wen" userId="01773a27-6691-4926-b296-52235ac44cad" providerId="ADAL" clId="{C3DB24C1-8B47-4E32-8F98-1A51CF24EAC5}" dt="2022-04-05T11:39:52.469" v="15996" actId="20577"/>
        <pc:sldMkLst>
          <pc:docMk/>
          <pc:sldMk cId="1166748987" sldId="291"/>
        </pc:sldMkLst>
        <pc:spChg chg="mod">
          <ac:chgData name="Emil Yong Kai Wen" userId="01773a27-6691-4926-b296-52235ac44cad" providerId="ADAL" clId="{C3DB24C1-8B47-4E32-8F98-1A51CF24EAC5}" dt="2022-04-05T09:55:32.826" v="15593" actId="20577"/>
          <ac:spMkLst>
            <pc:docMk/>
            <pc:sldMk cId="1166748987" sldId="291"/>
            <ac:spMk id="2" creationId="{32B61A0D-34A0-E840-B119-835785C6DC93}"/>
          </ac:spMkLst>
        </pc:spChg>
        <pc:spChg chg="mod">
          <ac:chgData name="Emil Yong Kai Wen" userId="01773a27-6691-4926-b296-52235ac44cad" providerId="ADAL" clId="{C3DB24C1-8B47-4E32-8F98-1A51CF24EAC5}" dt="2022-04-04T05:27:47.517" v="5480" actId="20577"/>
          <ac:spMkLst>
            <pc:docMk/>
            <pc:sldMk cId="1166748987" sldId="291"/>
            <ac:spMk id="10" creationId="{EF2BAE64-E724-354D-88B4-DE1B3B783DAF}"/>
          </ac:spMkLst>
        </pc:spChg>
        <pc:picChg chg="add del mod">
          <ac:chgData name="Emil Yong Kai Wen" userId="01773a27-6691-4926-b296-52235ac44cad" providerId="ADAL" clId="{C3DB24C1-8B47-4E32-8F98-1A51CF24EAC5}" dt="2022-04-04T06:01:11.018" v="7282" actId="478"/>
          <ac:picMkLst>
            <pc:docMk/>
            <pc:sldMk cId="1166748987" sldId="291"/>
            <ac:picMk id="6" creationId="{3C8DAABE-B861-4C09-8E99-AEE09E6D6C5A}"/>
          </ac:picMkLst>
        </pc:picChg>
        <pc:picChg chg="add mod">
          <ac:chgData name="Emil Yong Kai Wen" userId="01773a27-6691-4926-b296-52235ac44cad" providerId="ADAL" clId="{C3DB24C1-8B47-4E32-8F98-1A51CF24EAC5}" dt="2022-04-04T04:23:05.557" v="3526" actId="14100"/>
          <ac:picMkLst>
            <pc:docMk/>
            <pc:sldMk cId="1166748987" sldId="291"/>
            <ac:picMk id="12" creationId="{87194F94-BF11-46A3-B151-D538FA88F750}"/>
          </ac:picMkLst>
        </pc:picChg>
        <pc:picChg chg="add mod">
          <ac:chgData name="Emil Yong Kai Wen" userId="01773a27-6691-4926-b296-52235ac44cad" providerId="ADAL" clId="{C3DB24C1-8B47-4E32-8F98-1A51CF24EAC5}" dt="2022-04-04T04:23:28.482" v="3528" actId="1076"/>
          <ac:picMkLst>
            <pc:docMk/>
            <pc:sldMk cId="1166748987" sldId="291"/>
            <ac:picMk id="13" creationId="{C919D605-6D78-411C-85E5-D3975E43946B}"/>
          </ac:picMkLst>
        </pc:picChg>
        <pc:picChg chg="mod">
          <ac:chgData name="Emil Yong Kai Wen" userId="01773a27-6691-4926-b296-52235ac44cad" providerId="ADAL" clId="{C3DB24C1-8B47-4E32-8F98-1A51CF24EAC5}" dt="2022-04-04T04:23:01.606" v="3524" actId="1076"/>
          <ac:picMkLst>
            <pc:docMk/>
            <pc:sldMk cId="1166748987" sldId="291"/>
            <ac:picMk id="14" creationId="{DB3657D6-6D84-4D5F-A1B2-005DD501E370}"/>
          </ac:picMkLst>
        </pc:picChg>
        <pc:picChg chg="add mod">
          <ac:chgData name="Emil Yong Kai Wen" userId="01773a27-6691-4926-b296-52235ac44cad" providerId="ADAL" clId="{C3DB24C1-8B47-4E32-8F98-1A51CF24EAC5}" dt="2022-04-04T06:01:06.691" v="7279" actId="1076"/>
          <ac:picMkLst>
            <pc:docMk/>
            <pc:sldMk cId="1166748987" sldId="291"/>
            <ac:picMk id="15" creationId="{F262A30F-B13B-48D7-B74C-6C1FAB1A8FFB}"/>
          </ac:picMkLst>
        </pc:picChg>
        <pc:picChg chg="del">
          <ac:chgData name="Emil Yong Kai Wen" userId="01773a27-6691-4926-b296-52235ac44cad" providerId="ADAL" clId="{C3DB24C1-8B47-4E32-8F98-1A51CF24EAC5}" dt="2022-04-04T04:22:50.820" v="3517" actId="478"/>
          <ac:picMkLst>
            <pc:docMk/>
            <pc:sldMk cId="1166748987" sldId="291"/>
            <ac:picMk id="1034" creationId="{7F62BA63-1FEE-4AF6-AA14-AC1C157C4219}"/>
          </ac:picMkLst>
        </pc:picChg>
      </pc:sldChg>
      <pc:sldChg chg="new del">
        <pc:chgData name="Emil Yong Kai Wen" userId="01773a27-6691-4926-b296-52235ac44cad" providerId="ADAL" clId="{C3DB24C1-8B47-4E32-8F98-1A51CF24EAC5}" dt="2022-04-04T06:31:38.771" v="10032" actId="680"/>
        <pc:sldMkLst>
          <pc:docMk/>
          <pc:sldMk cId="1402944894" sldId="292"/>
        </pc:sldMkLst>
      </pc:sldChg>
      <pc:sldChg chg="new del">
        <pc:chgData name="Emil Yong Kai Wen" userId="01773a27-6691-4926-b296-52235ac44cad" providerId="ADAL" clId="{C3DB24C1-8B47-4E32-8F98-1A51CF24EAC5}" dt="2022-04-04T08:02:34.704" v="11292" actId="47"/>
        <pc:sldMkLst>
          <pc:docMk/>
          <pc:sldMk cId="3298266225" sldId="292"/>
        </pc:sldMkLst>
      </pc:sldChg>
      <pc:sldChg chg="addSp delSp modSp add mod modNotesTx">
        <pc:chgData name="Emil Yong Kai Wen" userId="01773a27-6691-4926-b296-52235ac44cad" providerId="ADAL" clId="{C3DB24C1-8B47-4E32-8F98-1A51CF24EAC5}" dt="2022-04-05T12:10:35.571" v="17268" actId="20577"/>
        <pc:sldMkLst>
          <pc:docMk/>
          <pc:sldMk cId="1772420334" sldId="293"/>
        </pc:sldMkLst>
        <pc:spChg chg="mod">
          <ac:chgData name="Emil Yong Kai Wen" userId="01773a27-6691-4926-b296-52235ac44cad" providerId="ADAL" clId="{C3DB24C1-8B47-4E32-8F98-1A51CF24EAC5}" dt="2022-04-05T09:55:21.424" v="15590" actId="20577"/>
          <ac:spMkLst>
            <pc:docMk/>
            <pc:sldMk cId="1772420334" sldId="293"/>
            <ac:spMk id="2" creationId="{32B61A0D-34A0-E840-B119-835785C6DC93}"/>
          </ac:spMkLst>
        </pc:spChg>
        <pc:spChg chg="mod">
          <ac:chgData name="Emil Yong Kai Wen" userId="01773a27-6691-4926-b296-52235ac44cad" providerId="ADAL" clId="{C3DB24C1-8B47-4E32-8F98-1A51CF24EAC5}" dt="2022-04-04T08:16:42.262" v="12641" actId="20577"/>
          <ac:spMkLst>
            <pc:docMk/>
            <pc:sldMk cId="1772420334" sldId="293"/>
            <ac:spMk id="10" creationId="{EF2BAE64-E724-354D-88B4-DE1B3B783DAF}"/>
          </ac:spMkLst>
        </pc:spChg>
        <pc:picChg chg="del">
          <ac:chgData name="Emil Yong Kai Wen" userId="01773a27-6691-4926-b296-52235ac44cad" providerId="ADAL" clId="{C3DB24C1-8B47-4E32-8F98-1A51CF24EAC5}" dt="2022-04-04T06:42:34.640" v="10781" actId="478"/>
          <ac:picMkLst>
            <pc:docMk/>
            <pc:sldMk cId="1772420334" sldId="293"/>
            <ac:picMk id="4" creationId="{4EB1A66A-6E8E-49DF-B246-A87505B3EEE3}"/>
          </ac:picMkLst>
        </pc:picChg>
        <pc:picChg chg="del">
          <ac:chgData name="Emil Yong Kai Wen" userId="01773a27-6691-4926-b296-52235ac44cad" providerId="ADAL" clId="{C3DB24C1-8B47-4E32-8F98-1A51CF24EAC5}" dt="2022-04-04T06:42:37.828" v="10784" actId="478"/>
          <ac:picMkLst>
            <pc:docMk/>
            <pc:sldMk cId="1772420334" sldId="293"/>
            <ac:picMk id="5" creationId="{CC710751-03B7-4C99-9397-593949082732}"/>
          </ac:picMkLst>
        </pc:picChg>
        <pc:picChg chg="add mod">
          <ac:chgData name="Emil Yong Kai Wen" userId="01773a27-6691-4926-b296-52235ac44cad" providerId="ADAL" clId="{C3DB24C1-8B47-4E32-8F98-1A51CF24EAC5}" dt="2022-04-04T08:02:38.649" v="11294" actId="1076"/>
          <ac:picMkLst>
            <pc:docMk/>
            <pc:sldMk cId="1772420334" sldId="293"/>
            <ac:picMk id="6" creationId="{F6A027D0-2AA2-4449-BF80-99168182AA68}"/>
          </ac:picMkLst>
        </pc:picChg>
        <pc:picChg chg="add mod">
          <ac:chgData name="Emil Yong Kai Wen" userId="01773a27-6691-4926-b296-52235ac44cad" providerId="ADAL" clId="{C3DB24C1-8B47-4E32-8F98-1A51CF24EAC5}" dt="2022-04-04T08:02:37.883" v="11293" actId="1076"/>
          <ac:picMkLst>
            <pc:docMk/>
            <pc:sldMk cId="1772420334" sldId="293"/>
            <ac:picMk id="8" creationId="{DDB15D85-B338-4F31-A52C-C3D7C098C400}"/>
          </ac:picMkLst>
        </pc:picChg>
        <pc:picChg chg="add mod">
          <ac:chgData name="Emil Yong Kai Wen" userId="01773a27-6691-4926-b296-52235ac44cad" providerId="ADAL" clId="{C3DB24C1-8B47-4E32-8F98-1A51CF24EAC5}" dt="2022-04-04T08:02:10.974" v="11287" actId="1076"/>
          <ac:picMkLst>
            <pc:docMk/>
            <pc:sldMk cId="1772420334" sldId="293"/>
            <ac:picMk id="11" creationId="{1D13B42E-61A2-49E3-BFC8-FF54B6C5ECFA}"/>
          </ac:picMkLst>
        </pc:picChg>
        <pc:picChg chg="add mod">
          <ac:chgData name="Emil Yong Kai Wen" userId="01773a27-6691-4926-b296-52235ac44cad" providerId="ADAL" clId="{C3DB24C1-8B47-4E32-8F98-1A51CF24EAC5}" dt="2022-04-04T08:02:08.531" v="11286" actId="1076"/>
          <ac:picMkLst>
            <pc:docMk/>
            <pc:sldMk cId="1772420334" sldId="293"/>
            <ac:picMk id="13" creationId="{DEC65900-03D0-40BD-B4D3-3C21CAE2A783}"/>
          </ac:picMkLst>
        </pc:picChg>
        <pc:picChg chg="add mod">
          <ac:chgData name="Emil Yong Kai Wen" userId="01773a27-6691-4926-b296-52235ac44cad" providerId="ADAL" clId="{C3DB24C1-8B47-4E32-8F98-1A51CF24EAC5}" dt="2022-04-04T08:15:27.409" v="12387" actId="14100"/>
          <ac:picMkLst>
            <pc:docMk/>
            <pc:sldMk cId="1772420334" sldId="293"/>
            <ac:picMk id="16" creationId="{1977F9A0-F952-48BC-82A2-895DEF424F4E}"/>
          </ac:picMkLst>
        </pc:picChg>
      </pc:sldChg>
      <pc:sldChg chg="addSp delSp modSp add mod modNotesTx">
        <pc:chgData name="Emil Yong Kai Wen" userId="01773a27-6691-4926-b296-52235ac44cad" providerId="ADAL" clId="{C3DB24C1-8B47-4E32-8F98-1A51CF24EAC5}" dt="2022-04-05T12:10:07.326" v="17166" actId="20577"/>
        <pc:sldMkLst>
          <pc:docMk/>
          <pc:sldMk cId="4253530479" sldId="294"/>
        </pc:sldMkLst>
        <pc:spChg chg="mod">
          <ac:chgData name="Emil Yong Kai Wen" userId="01773a27-6691-4926-b296-52235ac44cad" providerId="ADAL" clId="{C3DB24C1-8B47-4E32-8F98-1A51CF24EAC5}" dt="2022-04-05T09:55:17.338" v="15589" actId="20577"/>
          <ac:spMkLst>
            <pc:docMk/>
            <pc:sldMk cId="4253530479" sldId="294"/>
            <ac:spMk id="2" creationId="{32B61A0D-34A0-E840-B119-835785C6DC93}"/>
          </ac:spMkLst>
        </pc:spChg>
        <pc:spChg chg="mod">
          <ac:chgData name="Emil Yong Kai Wen" userId="01773a27-6691-4926-b296-52235ac44cad" providerId="ADAL" clId="{C3DB24C1-8B47-4E32-8F98-1A51CF24EAC5}" dt="2022-04-04T08:39:49.688" v="15549" actId="20577"/>
          <ac:spMkLst>
            <pc:docMk/>
            <pc:sldMk cId="4253530479" sldId="294"/>
            <ac:spMk id="10" creationId="{EF2BAE64-E724-354D-88B4-DE1B3B783DAF}"/>
          </ac:spMkLst>
        </pc:spChg>
        <pc:spChg chg="add mod">
          <ac:chgData name="Emil Yong Kai Wen" userId="01773a27-6691-4926-b296-52235ac44cad" providerId="ADAL" clId="{C3DB24C1-8B47-4E32-8F98-1A51CF24EAC5}" dt="2022-04-04T08:36:46.460" v="15213"/>
          <ac:spMkLst>
            <pc:docMk/>
            <pc:sldMk cId="4253530479" sldId="294"/>
            <ac:spMk id="14" creationId="{560EF63F-F551-4271-B322-748670EC87CF}"/>
          </ac:spMkLst>
        </pc:spChg>
        <pc:picChg chg="add mod">
          <ac:chgData name="Emil Yong Kai Wen" userId="01773a27-6691-4926-b296-52235ac44cad" providerId="ADAL" clId="{C3DB24C1-8B47-4E32-8F98-1A51CF24EAC5}" dt="2022-04-04T08:18:56.321" v="12781" actId="1076"/>
          <ac:picMkLst>
            <pc:docMk/>
            <pc:sldMk cId="4253530479" sldId="294"/>
            <ac:picMk id="4" creationId="{2D8A4BC9-92AB-4FAC-8E53-24150E2F3026}"/>
          </ac:picMkLst>
        </pc:picChg>
        <pc:picChg chg="del">
          <ac:chgData name="Emil Yong Kai Wen" userId="01773a27-6691-4926-b296-52235ac44cad" providerId="ADAL" clId="{C3DB24C1-8B47-4E32-8F98-1A51CF24EAC5}" dt="2022-04-04T06:43:28.230" v="10796" actId="478"/>
          <ac:picMkLst>
            <pc:docMk/>
            <pc:sldMk cId="4253530479" sldId="294"/>
            <ac:picMk id="6" creationId="{F6A027D0-2AA2-4449-BF80-99168182AA68}"/>
          </ac:picMkLst>
        </pc:picChg>
        <pc:picChg chg="add mod">
          <ac:chgData name="Emil Yong Kai Wen" userId="01773a27-6691-4926-b296-52235ac44cad" providerId="ADAL" clId="{C3DB24C1-8B47-4E32-8F98-1A51CF24EAC5}" dt="2022-04-04T08:18:57.003" v="12782" actId="1076"/>
          <ac:picMkLst>
            <pc:docMk/>
            <pc:sldMk cId="4253530479" sldId="294"/>
            <ac:picMk id="7" creationId="{5F4F9132-E919-4B41-BB07-0B6261C6F0E4}"/>
          </ac:picMkLst>
        </pc:picChg>
        <pc:picChg chg="del">
          <ac:chgData name="Emil Yong Kai Wen" userId="01773a27-6691-4926-b296-52235ac44cad" providerId="ADAL" clId="{C3DB24C1-8B47-4E32-8F98-1A51CF24EAC5}" dt="2022-04-04T06:43:40.712" v="10799" actId="478"/>
          <ac:picMkLst>
            <pc:docMk/>
            <pc:sldMk cId="4253530479" sldId="294"/>
            <ac:picMk id="8" creationId="{DDB15D85-B338-4F31-A52C-C3D7C098C400}"/>
          </ac:picMkLst>
        </pc:picChg>
        <pc:picChg chg="add del mod">
          <ac:chgData name="Emil Yong Kai Wen" userId="01773a27-6691-4926-b296-52235ac44cad" providerId="ADAL" clId="{C3DB24C1-8B47-4E32-8F98-1A51CF24EAC5}" dt="2022-04-04T08:19:17.123" v="12787" actId="478"/>
          <ac:picMkLst>
            <pc:docMk/>
            <pc:sldMk cId="4253530479" sldId="294"/>
            <ac:picMk id="11" creationId="{D1163C01-E29C-4007-B53E-73A86AF0FF7F}"/>
          </ac:picMkLst>
        </pc:picChg>
      </pc:sldChg>
      <pc:sldChg chg="new del">
        <pc:chgData name="Emil Yong Kai Wen" userId="01773a27-6691-4926-b296-52235ac44cad" providerId="ADAL" clId="{C3DB24C1-8B47-4E32-8F98-1A51CF24EAC5}" dt="2022-04-04T07:45:58.874" v="10875" actId="680"/>
        <pc:sldMkLst>
          <pc:docMk/>
          <pc:sldMk cId="4188227000" sldId="295"/>
        </pc:sldMkLst>
      </pc:sldChg>
      <pc:sldChg chg="addSp delSp modSp add mod modNotesTx">
        <pc:chgData name="Emil Yong Kai Wen" userId="01773a27-6691-4926-b296-52235ac44cad" providerId="ADAL" clId="{C3DB24C1-8B47-4E32-8F98-1A51CF24EAC5}" dt="2022-04-06T04:11:33.035" v="18842" actId="478"/>
        <pc:sldMkLst>
          <pc:docMk/>
          <pc:sldMk cId="4217022999" sldId="295"/>
        </pc:sldMkLst>
        <pc:spChg chg="mod">
          <ac:chgData name="Emil Yong Kai Wen" userId="01773a27-6691-4926-b296-52235ac44cad" providerId="ADAL" clId="{C3DB24C1-8B47-4E32-8F98-1A51CF24EAC5}" dt="2022-04-05T09:55:08.668" v="15587" actId="20577"/>
          <ac:spMkLst>
            <pc:docMk/>
            <pc:sldMk cId="4217022999" sldId="295"/>
            <ac:spMk id="2" creationId="{32B61A0D-34A0-E840-B119-835785C6DC93}"/>
          </ac:spMkLst>
        </pc:spChg>
        <pc:spChg chg="mod">
          <ac:chgData name="Emil Yong Kai Wen" userId="01773a27-6691-4926-b296-52235ac44cad" providerId="ADAL" clId="{C3DB24C1-8B47-4E32-8F98-1A51CF24EAC5}" dt="2022-04-04T08:39:09.018" v="15547" actId="20577"/>
          <ac:spMkLst>
            <pc:docMk/>
            <pc:sldMk cId="4217022999" sldId="295"/>
            <ac:spMk id="10" creationId="{EF2BAE64-E724-354D-88B4-DE1B3B783DAF}"/>
          </ac:spMkLst>
        </pc:spChg>
        <pc:picChg chg="del">
          <ac:chgData name="Emil Yong Kai Wen" userId="01773a27-6691-4926-b296-52235ac44cad" providerId="ADAL" clId="{C3DB24C1-8B47-4E32-8F98-1A51CF24EAC5}" dt="2022-04-04T07:46:41.857" v="10877" actId="478"/>
          <ac:picMkLst>
            <pc:docMk/>
            <pc:sldMk cId="4217022999" sldId="295"/>
            <ac:picMk id="4" creationId="{2D8A4BC9-92AB-4FAC-8E53-24150E2F3026}"/>
          </ac:picMkLst>
        </pc:picChg>
        <pc:picChg chg="add del mod">
          <ac:chgData name="Emil Yong Kai Wen" userId="01773a27-6691-4926-b296-52235ac44cad" providerId="ADAL" clId="{C3DB24C1-8B47-4E32-8F98-1A51CF24EAC5}" dt="2022-04-06T04:11:33.035" v="18842" actId="478"/>
          <ac:picMkLst>
            <pc:docMk/>
            <pc:sldMk cId="4217022999" sldId="295"/>
            <ac:picMk id="4" creationId="{FD60397D-973C-4AF0-B923-5A249E20A024}"/>
          </ac:picMkLst>
        </pc:picChg>
        <pc:picChg chg="del">
          <ac:chgData name="Emil Yong Kai Wen" userId="01773a27-6691-4926-b296-52235ac44cad" providerId="ADAL" clId="{C3DB24C1-8B47-4E32-8F98-1A51CF24EAC5}" dt="2022-04-04T07:46:44.784" v="10878" actId="478"/>
          <ac:picMkLst>
            <pc:docMk/>
            <pc:sldMk cId="4217022999" sldId="295"/>
            <ac:picMk id="7" creationId="{5F4F9132-E919-4B41-BB07-0B6261C6F0E4}"/>
          </ac:picMkLst>
        </pc:picChg>
        <pc:picChg chg="add mod">
          <ac:chgData name="Emil Yong Kai Wen" userId="01773a27-6691-4926-b296-52235ac44cad" providerId="ADAL" clId="{C3DB24C1-8B47-4E32-8F98-1A51CF24EAC5}" dt="2022-04-04T08:28:32.974" v="14419" actId="1076"/>
          <ac:picMkLst>
            <pc:docMk/>
            <pc:sldMk cId="4217022999" sldId="295"/>
            <ac:picMk id="8" creationId="{DCCE6ECE-DD32-4335-8AAA-E2AEA418D5B4}"/>
          </ac:picMkLst>
        </pc:picChg>
        <pc:picChg chg="add mod">
          <ac:chgData name="Emil Yong Kai Wen" userId="01773a27-6691-4926-b296-52235ac44cad" providerId="ADAL" clId="{C3DB24C1-8B47-4E32-8F98-1A51CF24EAC5}" dt="2022-04-05T12:24:04.226" v="17893" actId="1076"/>
          <ac:picMkLst>
            <pc:docMk/>
            <pc:sldMk cId="4217022999" sldId="295"/>
            <ac:picMk id="9" creationId="{2BB0C902-3736-471B-9CBF-98E4B4000BF3}"/>
          </ac:picMkLst>
        </pc:picChg>
        <pc:picChg chg="add mod">
          <ac:chgData name="Emil Yong Kai Wen" userId="01773a27-6691-4926-b296-52235ac44cad" providerId="ADAL" clId="{C3DB24C1-8B47-4E32-8F98-1A51CF24EAC5}" dt="2022-04-04T08:29:23.166" v="14500" actId="1076"/>
          <ac:picMkLst>
            <pc:docMk/>
            <pc:sldMk cId="4217022999" sldId="295"/>
            <ac:picMk id="11" creationId="{7EC794C3-0930-4370-BCD9-5BB740868198}"/>
          </ac:picMkLst>
        </pc:picChg>
        <pc:cxnChg chg="add mod">
          <ac:chgData name="Emil Yong Kai Wen" userId="01773a27-6691-4926-b296-52235ac44cad" providerId="ADAL" clId="{C3DB24C1-8B47-4E32-8F98-1A51CF24EAC5}" dt="2022-04-05T12:24:29.101" v="17901" actId="14100"/>
          <ac:cxnSpMkLst>
            <pc:docMk/>
            <pc:sldMk cId="4217022999" sldId="295"/>
            <ac:cxnSpMk id="12" creationId="{C4A3CCEF-EBFB-4867-A65D-8D5C59B218B0}"/>
          </ac:cxnSpMkLst>
        </pc:cxnChg>
        <pc:cxnChg chg="add mod">
          <ac:chgData name="Emil Yong Kai Wen" userId="01773a27-6691-4926-b296-52235ac44cad" providerId="ADAL" clId="{C3DB24C1-8B47-4E32-8F98-1A51CF24EAC5}" dt="2022-04-05T12:24:07.926" v="17894" actId="14100"/>
          <ac:cxnSpMkLst>
            <pc:docMk/>
            <pc:sldMk cId="4217022999" sldId="295"/>
            <ac:cxnSpMk id="13" creationId="{BC024E42-0B2D-4F1E-AA15-C29D7590450E}"/>
          </ac:cxnSpMkLst>
        </pc:cxnChg>
        <pc:cxnChg chg="add mod">
          <ac:chgData name="Emil Yong Kai Wen" userId="01773a27-6691-4926-b296-52235ac44cad" providerId="ADAL" clId="{C3DB24C1-8B47-4E32-8F98-1A51CF24EAC5}" dt="2022-04-05T12:24:25.015" v="17900" actId="14100"/>
          <ac:cxnSpMkLst>
            <pc:docMk/>
            <pc:sldMk cId="4217022999" sldId="295"/>
            <ac:cxnSpMk id="14" creationId="{015258FB-338D-4068-94A5-A806FC8EB454}"/>
          </ac:cxnSpMkLst>
        </pc:cxnChg>
        <pc:cxnChg chg="add mod">
          <ac:chgData name="Emil Yong Kai Wen" userId="01773a27-6691-4926-b296-52235ac44cad" providerId="ADAL" clId="{C3DB24C1-8B47-4E32-8F98-1A51CF24EAC5}" dt="2022-04-05T12:24:35.350" v="17904" actId="14100"/>
          <ac:cxnSpMkLst>
            <pc:docMk/>
            <pc:sldMk cId="4217022999" sldId="295"/>
            <ac:cxnSpMk id="19" creationId="{35507207-D5D2-4A0B-84AB-A97026B60751}"/>
          </ac:cxnSpMkLst>
        </pc:cxnChg>
      </pc:sldChg>
      <pc:sldChg chg="addSp delSp modSp new del mod ord modShow">
        <pc:chgData name="Emil Yong Kai Wen" userId="01773a27-6691-4926-b296-52235ac44cad" providerId="ADAL" clId="{C3DB24C1-8B47-4E32-8F98-1A51CF24EAC5}" dt="2022-04-05T09:57:22.631" v="15636" actId="47"/>
        <pc:sldMkLst>
          <pc:docMk/>
          <pc:sldMk cId="1100317289" sldId="296"/>
        </pc:sldMkLst>
        <pc:spChg chg="del">
          <ac:chgData name="Emil Yong Kai Wen" userId="01773a27-6691-4926-b296-52235ac44cad" providerId="ADAL" clId="{C3DB24C1-8B47-4E32-8F98-1A51CF24EAC5}" dt="2022-04-04T07:57:37.058" v="11210" actId="478"/>
          <ac:spMkLst>
            <pc:docMk/>
            <pc:sldMk cId="1100317289" sldId="296"/>
            <ac:spMk id="2" creationId="{12E92735-68A6-4FA3-B283-A971DF3F30E6}"/>
          </ac:spMkLst>
        </pc:spChg>
        <pc:spChg chg="del">
          <ac:chgData name="Emil Yong Kai Wen" userId="01773a27-6691-4926-b296-52235ac44cad" providerId="ADAL" clId="{C3DB24C1-8B47-4E32-8F98-1A51CF24EAC5}" dt="2022-04-04T07:57:38.415" v="11211" actId="478"/>
          <ac:spMkLst>
            <pc:docMk/>
            <pc:sldMk cId="1100317289" sldId="296"/>
            <ac:spMk id="3" creationId="{283F6FB2-4D25-4BEB-917B-D8F75C26A7A9}"/>
          </ac:spMkLst>
        </pc:spChg>
        <pc:spChg chg="add">
          <ac:chgData name="Emil Yong Kai Wen" userId="01773a27-6691-4926-b296-52235ac44cad" providerId="ADAL" clId="{C3DB24C1-8B47-4E32-8F98-1A51CF24EAC5}" dt="2022-04-04T07:57:54.264" v="11212" actId="11529"/>
          <ac:spMkLst>
            <pc:docMk/>
            <pc:sldMk cId="1100317289" sldId="296"/>
            <ac:spMk id="4" creationId="{0F2E5D7D-6314-4A3C-9A4C-965FF626E322}"/>
          </ac:spMkLst>
        </pc:spChg>
        <pc:spChg chg="add mod">
          <ac:chgData name="Emil Yong Kai Wen" userId="01773a27-6691-4926-b296-52235ac44cad" providerId="ADAL" clId="{C3DB24C1-8B47-4E32-8F98-1A51CF24EAC5}" dt="2022-04-04T07:58:35.565" v="11219" actId="207"/>
          <ac:spMkLst>
            <pc:docMk/>
            <pc:sldMk cId="1100317289" sldId="296"/>
            <ac:spMk id="10" creationId="{B78CDCA7-1F1A-455B-81C7-EC5F4649F8E0}"/>
          </ac:spMkLst>
        </pc:spChg>
        <pc:spChg chg="add mod">
          <ac:chgData name="Emil Yong Kai Wen" userId="01773a27-6691-4926-b296-52235ac44cad" providerId="ADAL" clId="{C3DB24C1-8B47-4E32-8F98-1A51CF24EAC5}" dt="2022-04-04T07:58:54.181" v="11221" actId="1076"/>
          <ac:spMkLst>
            <pc:docMk/>
            <pc:sldMk cId="1100317289" sldId="296"/>
            <ac:spMk id="11" creationId="{ECC0244B-0D4F-49B0-A830-67395F83339E}"/>
          </ac:spMkLst>
        </pc:spChg>
        <pc:spChg chg="add mod">
          <ac:chgData name="Emil Yong Kai Wen" userId="01773a27-6691-4926-b296-52235ac44cad" providerId="ADAL" clId="{C3DB24C1-8B47-4E32-8F98-1A51CF24EAC5}" dt="2022-04-04T07:59:31.473" v="11228" actId="1076"/>
          <ac:spMkLst>
            <pc:docMk/>
            <pc:sldMk cId="1100317289" sldId="296"/>
            <ac:spMk id="14" creationId="{C83C2379-A346-4F9B-B6A7-B195E90C4DD9}"/>
          </ac:spMkLst>
        </pc:spChg>
        <pc:spChg chg="add mod">
          <ac:chgData name="Emil Yong Kai Wen" userId="01773a27-6691-4926-b296-52235ac44cad" providerId="ADAL" clId="{C3DB24C1-8B47-4E32-8F98-1A51CF24EAC5}" dt="2022-04-04T07:59:37.950" v="11230" actId="1076"/>
          <ac:spMkLst>
            <pc:docMk/>
            <pc:sldMk cId="1100317289" sldId="296"/>
            <ac:spMk id="15" creationId="{FB4D69BC-3707-48BD-9C4B-2C3D5206CD91}"/>
          </ac:spMkLst>
        </pc:spChg>
        <pc:spChg chg="add mod">
          <ac:chgData name="Emil Yong Kai Wen" userId="01773a27-6691-4926-b296-52235ac44cad" providerId="ADAL" clId="{C3DB24C1-8B47-4E32-8F98-1A51CF24EAC5}" dt="2022-04-04T08:00:06.694" v="11239" actId="1076"/>
          <ac:spMkLst>
            <pc:docMk/>
            <pc:sldMk cId="1100317289" sldId="296"/>
            <ac:spMk id="16" creationId="{4C65C611-B5A6-42B8-B108-28C36024155C}"/>
          </ac:spMkLst>
        </pc:spChg>
        <pc:spChg chg="add mod">
          <ac:chgData name="Emil Yong Kai Wen" userId="01773a27-6691-4926-b296-52235ac44cad" providerId="ADAL" clId="{C3DB24C1-8B47-4E32-8F98-1A51CF24EAC5}" dt="2022-04-04T08:00:13.257" v="11245" actId="20577"/>
          <ac:spMkLst>
            <pc:docMk/>
            <pc:sldMk cId="1100317289" sldId="296"/>
            <ac:spMk id="17" creationId="{DE9FE340-CA6E-4E3D-A806-D213A5A7A69D}"/>
          </ac:spMkLst>
        </pc:spChg>
        <pc:spChg chg="add mod">
          <ac:chgData name="Emil Yong Kai Wen" userId="01773a27-6691-4926-b296-52235ac44cad" providerId="ADAL" clId="{C3DB24C1-8B47-4E32-8F98-1A51CF24EAC5}" dt="2022-04-04T08:00:36.978" v="11249" actId="1076"/>
          <ac:spMkLst>
            <pc:docMk/>
            <pc:sldMk cId="1100317289" sldId="296"/>
            <ac:spMk id="18" creationId="{294C093A-D98D-4FDD-9AD3-FFD7EC96FB81}"/>
          </ac:spMkLst>
        </pc:spChg>
        <pc:spChg chg="add mod">
          <ac:chgData name="Emil Yong Kai Wen" userId="01773a27-6691-4926-b296-52235ac44cad" providerId="ADAL" clId="{C3DB24C1-8B47-4E32-8F98-1A51CF24EAC5}" dt="2022-04-04T08:01:26.190" v="11268" actId="1076"/>
          <ac:spMkLst>
            <pc:docMk/>
            <pc:sldMk cId="1100317289" sldId="296"/>
            <ac:spMk id="19" creationId="{81375046-B78E-4AEC-B19A-A0E2539DF8A5}"/>
          </ac:spMkLst>
        </pc:spChg>
        <pc:spChg chg="add mod">
          <ac:chgData name="Emil Yong Kai Wen" userId="01773a27-6691-4926-b296-52235ac44cad" providerId="ADAL" clId="{C3DB24C1-8B47-4E32-8F98-1A51CF24EAC5}" dt="2022-04-04T08:01:28.368" v="11269" actId="1076"/>
          <ac:spMkLst>
            <pc:docMk/>
            <pc:sldMk cId="1100317289" sldId="296"/>
            <ac:spMk id="22" creationId="{AA232FF6-7990-465E-A3E4-B598E96870A7}"/>
          </ac:spMkLst>
        </pc:spChg>
        <pc:spChg chg="add mod">
          <ac:chgData name="Emil Yong Kai Wen" userId="01773a27-6691-4926-b296-52235ac44cad" providerId="ADAL" clId="{C3DB24C1-8B47-4E32-8F98-1A51CF24EAC5}" dt="2022-04-04T08:01:44.750" v="11276" actId="1076"/>
          <ac:spMkLst>
            <pc:docMk/>
            <pc:sldMk cId="1100317289" sldId="296"/>
            <ac:spMk id="23" creationId="{CB3628A7-6BCF-47FC-8EA0-066506266116}"/>
          </ac:spMkLst>
        </pc:spChg>
        <pc:spChg chg="add mod">
          <ac:chgData name="Emil Yong Kai Wen" userId="01773a27-6691-4926-b296-52235ac44cad" providerId="ADAL" clId="{C3DB24C1-8B47-4E32-8F98-1A51CF24EAC5}" dt="2022-04-04T08:01:42.805" v="11275" actId="1076"/>
          <ac:spMkLst>
            <pc:docMk/>
            <pc:sldMk cId="1100317289" sldId="296"/>
            <ac:spMk id="25" creationId="{727F7E94-F013-4064-B7C9-6A70E9CBC42E}"/>
          </ac:spMkLst>
        </pc:spChg>
        <pc:spChg chg="add mod">
          <ac:chgData name="Emil Yong Kai Wen" userId="01773a27-6691-4926-b296-52235ac44cad" providerId="ADAL" clId="{C3DB24C1-8B47-4E32-8F98-1A51CF24EAC5}" dt="2022-04-04T08:01:21.893" v="11265" actId="1076"/>
          <ac:spMkLst>
            <pc:docMk/>
            <pc:sldMk cId="1100317289" sldId="296"/>
            <ac:spMk id="26" creationId="{766DAAAC-8059-435E-8360-48BF554F6C4F}"/>
          </ac:spMkLst>
        </pc:spChg>
        <pc:spChg chg="add mod">
          <ac:chgData name="Emil Yong Kai Wen" userId="01773a27-6691-4926-b296-52235ac44cad" providerId="ADAL" clId="{C3DB24C1-8B47-4E32-8F98-1A51CF24EAC5}" dt="2022-04-04T08:01:47.793" v="11277" actId="1076"/>
          <ac:spMkLst>
            <pc:docMk/>
            <pc:sldMk cId="1100317289" sldId="296"/>
            <ac:spMk id="27" creationId="{EA900B4B-01B9-4BBB-B36A-25768A68AB9A}"/>
          </ac:spMkLst>
        </pc:spChg>
        <pc:spChg chg="add mod">
          <ac:chgData name="Emil Yong Kai Wen" userId="01773a27-6691-4926-b296-52235ac44cad" providerId="ADAL" clId="{C3DB24C1-8B47-4E32-8F98-1A51CF24EAC5}" dt="2022-04-04T08:01:31.982" v="11270" actId="1076"/>
          <ac:spMkLst>
            <pc:docMk/>
            <pc:sldMk cId="1100317289" sldId="296"/>
            <ac:spMk id="28" creationId="{A97CD632-C2EB-4202-A422-99509B94F508}"/>
          </ac:spMkLst>
        </pc:spChg>
        <pc:spChg chg="add mod">
          <ac:chgData name="Emil Yong Kai Wen" userId="01773a27-6691-4926-b296-52235ac44cad" providerId="ADAL" clId="{C3DB24C1-8B47-4E32-8F98-1A51CF24EAC5}" dt="2022-04-04T08:01:37.643" v="11272" actId="1076"/>
          <ac:spMkLst>
            <pc:docMk/>
            <pc:sldMk cId="1100317289" sldId="296"/>
            <ac:spMk id="29" creationId="{1327F073-206F-4759-8C7C-FC0F60A8959B}"/>
          </ac:spMkLst>
        </pc:spChg>
        <pc:cxnChg chg="add">
          <ac:chgData name="Emil Yong Kai Wen" userId="01773a27-6691-4926-b296-52235ac44cad" providerId="ADAL" clId="{C3DB24C1-8B47-4E32-8F98-1A51CF24EAC5}" dt="2022-04-04T07:58:16.550" v="11213" actId="11529"/>
          <ac:cxnSpMkLst>
            <pc:docMk/>
            <pc:sldMk cId="1100317289" sldId="296"/>
            <ac:cxnSpMk id="6" creationId="{3BF360EB-7A9F-4622-BA4F-D46164767BC9}"/>
          </ac:cxnSpMkLst>
        </pc:cxnChg>
        <pc:cxnChg chg="add mod">
          <ac:chgData name="Emil Yong Kai Wen" userId="01773a27-6691-4926-b296-52235ac44cad" providerId="ADAL" clId="{C3DB24C1-8B47-4E32-8F98-1A51CF24EAC5}" dt="2022-04-04T07:58:22.672" v="11217" actId="14100"/>
          <ac:cxnSpMkLst>
            <pc:docMk/>
            <pc:sldMk cId="1100317289" sldId="296"/>
            <ac:cxnSpMk id="7" creationId="{11BD315F-0EDF-4486-8D17-DB05754F8C43}"/>
          </ac:cxnSpMkLst>
        </pc:cxnChg>
        <pc:cxnChg chg="add mod">
          <ac:chgData name="Emil Yong Kai Wen" userId="01773a27-6691-4926-b296-52235ac44cad" providerId="ADAL" clId="{C3DB24C1-8B47-4E32-8F98-1A51CF24EAC5}" dt="2022-04-04T07:59:09.600" v="11223" actId="208"/>
          <ac:cxnSpMkLst>
            <pc:docMk/>
            <pc:sldMk cId="1100317289" sldId="296"/>
            <ac:cxnSpMk id="13" creationId="{433AC974-E22B-428A-A956-34F475567C10}"/>
          </ac:cxnSpMkLst>
        </pc:cxnChg>
        <pc:cxnChg chg="add mod">
          <ac:chgData name="Emil Yong Kai Wen" userId="01773a27-6691-4926-b296-52235ac44cad" providerId="ADAL" clId="{C3DB24C1-8B47-4E32-8F98-1A51CF24EAC5}" dt="2022-04-04T08:01:40.758" v="11274" actId="14100"/>
          <ac:cxnSpMkLst>
            <pc:docMk/>
            <pc:sldMk cId="1100317289" sldId="296"/>
            <ac:cxnSpMk id="20" creationId="{A972D888-36C5-42C4-83C5-4A820F63FB4F}"/>
          </ac:cxnSpMkLst>
        </pc:cxnChg>
        <pc:cxnChg chg="add mod">
          <ac:chgData name="Emil Yong Kai Wen" userId="01773a27-6691-4926-b296-52235ac44cad" providerId="ADAL" clId="{C3DB24C1-8B47-4E32-8F98-1A51CF24EAC5}" dt="2022-04-04T08:01:34.205" v="11271" actId="14100"/>
          <ac:cxnSpMkLst>
            <pc:docMk/>
            <pc:sldMk cId="1100317289" sldId="296"/>
            <ac:cxnSpMk id="21" creationId="{B1D5CCDA-93A9-49FC-BFD8-9DB164673680}"/>
          </ac:cxnSpMkLst>
        </pc:cxnChg>
        <pc:cxnChg chg="add mod">
          <ac:chgData name="Emil Yong Kai Wen" userId="01773a27-6691-4926-b296-52235ac44cad" providerId="ADAL" clId="{C3DB24C1-8B47-4E32-8F98-1A51CF24EAC5}" dt="2022-04-04T08:01:28.368" v="11269" actId="1076"/>
          <ac:cxnSpMkLst>
            <pc:docMk/>
            <pc:sldMk cId="1100317289" sldId="296"/>
            <ac:cxnSpMk id="24" creationId="{E4078446-22FB-4D47-A2C3-7B5482A35B11}"/>
          </ac:cxnSpMkLst>
        </pc:cxnChg>
      </pc:sldChg>
      <pc:sldChg chg="addSp modSp add mod modNotesTx">
        <pc:chgData name="Emil Yong Kai Wen" userId="01773a27-6691-4926-b296-52235ac44cad" providerId="ADAL" clId="{C3DB24C1-8B47-4E32-8F98-1A51CF24EAC5}" dt="2022-04-05T12:18:36.391" v="17717" actId="20577"/>
        <pc:sldMkLst>
          <pc:docMk/>
          <pc:sldMk cId="2849963475" sldId="297"/>
        </pc:sldMkLst>
        <pc:spChg chg="mod">
          <ac:chgData name="Emil Yong Kai Wen" userId="01773a27-6691-4926-b296-52235ac44cad" providerId="ADAL" clId="{C3DB24C1-8B47-4E32-8F98-1A51CF24EAC5}" dt="2022-04-05T09:55:13.581" v="15588" actId="20577"/>
          <ac:spMkLst>
            <pc:docMk/>
            <pc:sldMk cId="2849963475" sldId="297"/>
            <ac:spMk id="2" creationId="{32B61A0D-34A0-E840-B119-835785C6DC93}"/>
          </ac:spMkLst>
        </pc:spChg>
        <pc:spChg chg="add mod">
          <ac:chgData name="Emil Yong Kai Wen" userId="01773a27-6691-4926-b296-52235ac44cad" providerId="ADAL" clId="{C3DB24C1-8B47-4E32-8F98-1A51CF24EAC5}" dt="2022-04-04T08:26:34.448" v="13982" actId="1076"/>
          <ac:spMkLst>
            <pc:docMk/>
            <pc:sldMk cId="2849963475" sldId="297"/>
            <ac:spMk id="3" creationId="{DCB4BAF9-F261-4E7A-936E-927A7E5380D0}"/>
          </ac:spMkLst>
        </pc:spChg>
        <pc:spChg chg="mod">
          <ac:chgData name="Emil Yong Kai Wen" userId="01773a27-6691-4926-b296-52235ac44cad" providerId="ADAL" clId="{C3DB24C1-8B47-4E32-8F98-1A51CF24EAC5}" dt="2022-04-05T11:57:19.831" v="16359" actId="20577"/>
          <ac:spMkLst>
            <pc:docMk/>
            <pc:sldMk cId="2849963475" sldId="297"/>
            <ac:spMk id="10" creationId="{EF2BAE64-E724-354D-88B4-DE1B3B783DAF}"/>
          </ac:spMkLst>
        </pc:spChg>
        <pc:spChg chg="add mod">
          <ac:chgData name="Emil Yong Kai Wen" userId="01773a27-6691-4926-b296-52235ac44cad" providerId="ADAL" clId="{C3DB24C1-8B47-4E32-8F98-1A51CF24EAC5}" dt="2022-04-04T08:26:46.460" v="13986" actId="20577"/>
          <ac:spMkLst>
            <pc:docMk/>
            <pc:sldMk cId="2849963475" sldId="297"/>
            <ac:spMk id="12" creationId="{0CFF8F6A-B3A2-4EAE-ABC1-B7316F041DBA}"/>
          </ac:spMkLst>
        </pc:spChg>
      </pc:sldChg>
      <pc:sldChg chg="addSp delSp modSp del mod modNotesTx">
        <pc:chgData name="Emil Yong Kai Wen" userId="01773a27-6691-4926-b296-52235ac44cad" providerId="ADAL" clId="{C3DB24C1-8B47-4E32-8F98-1A51CF24EAC5}" dt="2022-04-06T13:09:57.175" v="18941" actId="47"/>
        <pc:sldMkLst>
          <pc:docMk/>
          <pc:sldMk cId="1117658745" sldId="298"/>
        </pc:sldMkLst>
        <pc:spChg chg="mod">
          <ac:chgData name="Emil Yong Kai Wen" userId="01773a27-6691-4926-b296-52235ac44cad" providerId="ADAL" clId="{C3DB24C1-8B47-4E32-8F98-1A51CF24EAC5}" dt="2022-04-05T11:38:46.491" v="15990" actId="20577"/>
          <ac:spMkLst>
            <pc:docMk/>
            <pc:sldMk cId="1117658745" sldId="298"/>
            <ac:spMk id="2" creationId="{32B61A0D-34A0-E840-B119-835785C6DC93}"/>
          </ac:spMkLst>
        </pc:spChg>
        <pc:spChg chg="add del mod">
          <ac:chgData name="Emil Yong Kai Wen" userId="01773a27-6691-4926-b296-52235ac44cad" providerId="ADAL" clId="{C3DB24C1-8B47-4E32-8F98-1A51CF24EAC5}" dt="2022-04-05T15:21:31.225" v="18273" actId="478"/>
          <ac:spMkLst>
            <pc:docMk/>
            <pc:sldMk cId="1117658745" sldId="298"/>
            <ac:spMk id="3" creationId="{41D30B51-0436-43A8-B4DB-363EA00A68A3}"/>
          </ac:spMkLst>
        </pc:spChg>
        <pc:spChg chg="add del mod">
          <ac:chgData name="Emil Yong Kai Wen" userId="01773a27-6691-4926-b296-52235ac44cad" providerId="ADAL" clId="{C3DB24C1-8B47-4E32-8F98-1A51CF24EAC5}" dt="2022-04-05T15:21:30.223" v="18272" actId="478"/>
          <ac:spMkLst>
            <pc:docMk/>
            <pc:sldMk cId="1117658745" sldId="298"/>
            <ac:spMk id="18" creationId="{3E39666A-971A-4000-A950-5409A7029A49}"/>
          </ac:spMkLst>
        </pc:spChg>
        <pc:spChg chg="add del mod">
          <ac:chgData name="Emil Yong Kai Wen" userId="01773a27-6691-4926-b296-52235ac44cad" providerId="ADAL" clId="{C3DB24C1-8B47-4E32-8F98-1A51CF24EAC5}" dt="2022-04-05T15:21:15.921" v="18266" actId="478"/>
          <ac:spMkLst>
            <pc:docMk/>
            <pc:sldMk cId="1117658745" sldId="298"/>
            <ac:spMk id="19" creationId="{B84A448A-1AD8-4C5B-9354-91599C88739D}"/>
          </ac:spMkLst>
        </pc:spChg>
        <pc:spChg chg="add mod">
          <ac:chgData name="Emil Yong Kai Wen" userId="01773a27-6691-4926-b296-52235ac44cad" providerId="ADAL" clId="{C3DB24C1-8B47-4E32-8F98-1A51CF24EAC5}" dt="2022-04-05T15:21:22.829" v="18271" actId="14100"/>
          <ac:spMkLst>
            <pc:docMk/>
            <pc:sldMk cId="1117658745" sldId="298"/>
            <ac:spMk id="20" creationId="{4864121B-180B-4919-8E1B-7C95C08A80AA}"/>
          </ac:spMkLst>
        </pc:spChg>
        <pc:spChg chg="add mod">
          <ac:chgData name="Emil Yong Kai Wen" userId="01773a27-6691-4926-b296-52235ac44cad" providerId="ADAL" clId="{C3DB24C1-8B47-4E32-8F98-1A51CF24EAC5}" dt="2022-04-05T15:22:12.749" v="18284" actId="1076"/>
          <ac:spMkLst>
            <pc:docMk/>
            <pc:sldMk cId="1117658745" sldId="298"/>
            <ac:spMk id="21" creationId="{56DBCC4F-8E7A-4EC2-9E6C-9523B71A153E}"/>
          </ac:spMkLst>
        </pc:spChg>
        <pc:spChg chg="add mod">
          <ac:chgData name="Emil Yong Kai Wen" userId="01773a27-6691-4926-b296-52235ac44cad" providerId="ADAL" clId="{C3DB24C1-8B47-4E32-8F98-1A51CF24EAC5}" dt="2022-04-05T15:22:39.971" v="18295" actId="1076"/>
          <ac:spMkLst>
            <pc:docMk/>
            <pc:sldMk cId="1117658745" sldId="298"/>
            <ac:spMk id="24" creationId="{1BF5E333-C6BE-4AD8-9A91-A1B003F1C07B}"/>
          </ac:spMkLst>
        </pc:spChg>
        <pc:graphicFrameChg chg="modGraphic">
          <ac:chgData name="Emil Yong Kai Wen" userId="01773a27-6691-4926-b296-52235ac44cad" providerId="ADAL" clId="{C3DB24C1-8B47-4E32-8F98-1A51CF24EAC5}" dt="2022-04-05T15:23:02.736" v="18334" actId="20577"/>
          <ac:graphicFrameMkLst>
            <pc:docMk/>
            <pc:sldMk cId="1117658745" sldId="298"/>
            <ac:graphicFrameMk id="16" creationId="{6E431FC2-ECDD-1841-A490-A573FC18D532}"/>
          </ac:graphicFrameMkLst>
        </pc:graphicFrameChg>
        <pc:picChg chg="add mod">
          <ac:chgData name="Emil Yong Kai Wen" userId="01773a27-6691-4926-b296-52235ac44cad" providerId="ADAL" clId="{C3DB24C1-8B47-4E32-8F98-1A51CF24EAC5}" dt="2022-04-05T15:21:17.142" v="18267" actId="1076"/>
          <ac:picMkLst>
            <pc:docMk/>
            <pc:sldMk cId="1117658745" sldId="298"/>
            <ac:picMk id="5" creationId="{CCD8903E-DFDF-458A-A6FD-88D332B491ED}"/>
          </ac:picMkLst>
        </pc:picChg>
        <pc:picChg chg="add mod">
          <ac:chgData name="Emil Yong Kai Wen" userId="01773a27-6691-4926-b296-52235ac44cad" providerId="ADAL" clId="{C3DB24C1-8B47-4E32-8F98-1A51CF24EAC5}" dt="2022-04-05T15:22:03.790" v="18282" actId="1076"/>
          <ac:picMkLst>
            <pc:docMk/>
            <pc:sldMk cId="1117658745" sldId="298"/>
            <ac:picMk id="7" creationId="{250A78A1-DF7F-4265-8FF5-99C8ABA8E8C4}"/>
          </ac:picMkLst>
        </pc:picChg>
        <pc:picChg chg="del mod">
          <ac:chgData name="Emil Yong Kai Wen" userId="01773a27-6691-4926-b296-52235ac44cad" providerId="ADAL" clId="{C3DB24C1-8B47-4E32-8F98-1A51CF24EAC5}" dt="2022-04-05T15:21:01.035" v="18257" actId="478"/>
          <ac:picMkLst>
            <pc:docMk/>
            <pc:sldMk cId="1117658745" sldId="298"/>
            <ac:picMk id="8" creationId="{5A6E0EE9-6F10-9A41-9321-4E978F9018CE}"/>
          </ac:picMkLst>
        </pc:picChg>
        <pc:picChg chg="del">
          <ac:chgData name="Emil Yong Kai Wen" userId="01773a27-6691-4926-b296-52235ac44cad" providerId="ADAL" clId="{C3DB24C1-8B47-4E32-8F98-1A51CF24EAC5}" dt="2022-04-05T15:21:00.656" v="18256" actId="478"/>
          <ac:picMkLst>
            <pc:docMk/>
            <pc:sldMk cId="1117658745" sldId="298"/>
            <ac:picMk id="9" creationId="{583A86AA-F3EB-DF46-BC4A-0D658C05013D}"/>
          </ac:picMkLst>
        </pc:picChg>
        <pc:picChg chg="del">
          <ac:chgData name="Emil Yong Kai Wen" userId="01773a27-6691-4926-b296-52235ac44cad" providerId="ADAL" clId="{C3DB24C1-8B47-4E32-8F98-1A51CF24EAC5}" dt="2022-04-05T15:21:00.042" v="18255" actId="478"/>
          <ac:picMkLst>
            <pc:docMk/>
            <pc:sldMk cId="1117658745" sldId="298"/>
            <ac:picMk id="11" creationId="{204CD720-C798-8440-BC67-2EB58BB592AF}"/>
          </ac:picMkLst>
        </pc:picChg>
        <pc:picChg chg="add mod">
          <ac:chgData name="Emil Yong Kai Wen" userId="01773a27-6691-4926-b296-52235ac44cad" providerId="ADAL" clId="{C3DB24C1-8B47-4E32-8F98-1A51CF24EAC5}" dt="2022-04-05T15:22:34.649" v="18293" actId="1076"/>
          <ac:picMkLst>
            <pc:docMk/>
            <pc:sldMk cId="1117658745" sldId="298"/>
            <ac:picMk id="23" creationId="{0571B980-4A18-46C8-83DB-C4CC7475EBD3}"/>
          </ac:picMkLst>
        </pc:picChg>
      </pc:sldChg>
      <pc:sldChg chg="addSp delSp modSp mod modNotesTx">
        <pc:chgData name="Emil Yong Kai Wen" userId="01773a27-6691-4926-b296-52235ac44cad" providerId="ADAL" clId="{C3DB24C1-8B47-4E32-8F98-1A51CF24EAC5}" dt="2022-04-06T15:27:14.226" v="18957" actId="14100"/>
        <pc:sldMkLst>
          <pc:docMk/>
          <pc:sldMk cId="1382512273" sldId="299"/>
        </pc:sldMkLst>
        <pc:spChg chg="mod">
          <ac:chgData name="Emil Yong Kai Wen" userId="01773a27-6691-4926-b296-52235ac44cad" providerId="ADAL" clId="{C3DB24C1-8B47-4E32-8F98-1A51CF24EAC5}" dt="2022-04-05T09:57:08.785" v="15634" actId="122"/>
          <ac:spMkLst>
            <pc:docMk/>
            <pc:sldMk cId="1382512273" sldId="299"/>
            <ac:spMk id="2" creationId="{32B61A0D-34A0-E840-B119-835785C6DC93}"/>
          </ac:spMkLst>
        </pc:spChg>
        <pc:cxnChg chg="del">
          <ac:chgData name="Emil Yong Kai Wen" userId="01773a27-6691-4926-b296-52235ac44cad" providerId="ADAL" clId="{C3DB24C1-8B47-4E32-8F98-1A51CF24EAC5}" dt="2022-04-06T15:26:17.739" v="18942" actId="478"/>
          <ac:cxnSpMkLst>
            <pc:docMk/>
            <pc:sldMk cId="1382512273" sldId="299"/>
            <ac:cxnSpMk id="8" creationId="{1D98B95D-8AF8-BC8E-FAD7-1B752C5D9E24}"/>
          </ac:cxnSpMkLst>
        </pc:cxnChg>
        <pc:cxnChg chg="add mod">
          <ac:chgData name="Emil Yong Kai Wen" userId="01773a27-6691-4926-b296-52235ac44cad" providerId="ADAL" clId="{C3DB24C1-8B47-4E32-8F98-1A51CF24EAC5}" dt="2022-04-06T15:26:23.883" v="18946" actId="14100"/>
          <ac:cxnSpMkLst>
            <pc:docMk/>
            <pc:sldMk cId="1382512273" sldId="299"/>
            <ac:cxnSpMk id="9" creationId="{AE39508E-1C75-4A9F-88FA-85F1874254EB}"/>
          </ac:cxnSpMkLst>
        </pc:cxnChg>
        <pc:cxnChg chg="del">
          <ac:chgData name="Emil Yong Kai Wen" userId="01773a27-6691-4926-b296-52235ac44cad" providerId="ADAL" clId="{C3DB24C1-8B47-4E32-8F98-1A51CF24EAC5}" dt="2022-04-06T15:26:26.216" v="18947" actId="478"/>
          <ac:cxnSpMkLst>
            <pc:docMk/>
            <pc:sldMk cId="1382512273" sldId="299"/>
            <ac:cxnSpMk id="12" creationId="{40346AE0-5685-D7B3-FEC2-68D1F1C09EAD}"/>
          </ac:cxnSpMkLst>
        </pc:cxnChg>
        <pc:cxnChg chg="add mod">
          <ac:chgData name="Emil Yong Kai Wen" userId="01773a27-6691-4926-b296-52235ac44cad" providerId="ADAL" clId="{C3DB24C1-8B47-4E32-8F98-1A51CF24EAC5}" dt="2022-04-06T15:27:14.226" v="18957" actId="14100"/>
          <ac:cxnSpMkLst>
            <pc:docMk/>
            <pc:sldMk cId="1382512273" sldId="299"/>
            <ac:cxnSpMk id="13" creationId="{B12DFED5-98A6-4A8C-AAB7-0CC4FB1B68BD}"/>
          </ac:cxnSpMkLst>
        </pc:cxnChg>
      </pc:sldChg>
      <pc:sldChg chg="modSp mod modNotesTx">
        <pc:chgData name="Emil Yong Kai Wen" userId="01773a27-6691-4926-b296-52235ac44cad" providerId="ADAL" clId="{C3DB24C1-8B47-4E32-8F98-1A51CF24EAC5}" dt="2022-04-05T13:40:14.308" v="18175" actId="20577"/>
        <pc:sldMkLst>
          <pc:docMk/>
          <pc:sldMk cId="1129024461" sldId="301"/>
        </pc:sldMkLst>
        <pc:spChg chg="mod">
          <ac:chgData name="Emil Yong Kai Wen" userId="01773a27-6691-4926-b296-52235ac44cad" providerId="ADAL" clId="{C3DB24C1-8B47-4E32-8F98-1A51CF24EAC5}" dt="2022-04-05T09:55:39.548" v="15595" actId="20577"/>
          <ac:spMkLst>
            <pc:docMk/>
            <pc:sldMk cId="1129024461" sldId="301"/>
            <ac:spMk id="2" creationId="{32B61A0D-34A0-E840-B119-835785C6DC93}"/>
          </ac:spMkLst>
        </pc:spChg>
      </pc:sldChg>
      <pc:sldChg chg="modSp mod">
        <pc:chgData name="Emil Yong Kai Wen" userId="01773a27-6691-4926-b296-52235ac44cad" providerId="ADAL" clId="{C3DB24C1-8B47-4E32-8F98-1A51CF24EAC5}" dt="2022-04-05T09:54:56.666" v="15585" actId="20577"/>
        <pc:sldMkLst>
          <pc:docMk/>
          <pc:sldMk cId="2092136074" sldId="302"/>
        </pc:sldMkLst>
        <pc:spChg chg="mod">
          <ac:chgData name="Emil Yong Kai Wen" userId="01773a27-6691-4926-b296-52235ac44cad" providerId="ADAL" clId="{C3DB24C1-8B47-4E32-8F98-1A51CF24EAC5}" dt="2022-04-05T09:54:56.666" v="15585" actId="20577"/>
          <ac:spMkLst>
            <pc:docMk/>
            <pc:sldMk cId="2092136074" sldId="302"/>
            <ac:spMk id="2" creationId="{32B61A0D-34A0-E840-B119-835785C6DC93}"/>
          </ac:spMkLst>
        </pc:spChg>
      </pc:sldChg>
      <pc:sldChg chg="modSp mod">
        <pc:chgData name="Emil Yong Kai Wen" userId="01773a27-6691-4926-b296-52235ac44cad" providerId="ADAL" clId="{C3DB24C1-8B47-4E32-8F98-1A51CF24EAC5}" dt="2022-04-05T09:54:51.478" v="15584" actId="20577"/>
        <pc:sldMkLst>
          <pc:docMk/>
          <pc:sldMk cId="1698005382" sldId="303"/>
        </pc:sldMkLst>
        <pc:spChg chg="mod">
          <ac:chgData name="Emil Yong Kai Wen" userId="01773a27-6691-4926-b296-52235ac44cad" providerId="ADAL" clId="{C3DB24C1-8B47-4E32-8F98-1A51CF24EAC5}" dt="2022-04-05T09:54:51.478" v="15584" actId="20577"/>
          <ac:spMkLst>
            <pc:docMk/>
            <pc:sldMk cId="1698005382" sldId="303"/>
            <ac:spMk id="2" creationId="{32B61A0D-34A0-E840-B119-835785C6DC93}"/>
          </ac:spMkLst>
        </pc:spChg>
      </pc:sldChg>
      <pc:sldChg chg="modSp mod">
        <pc:chgData name="Emil Yong Kai Wen" userId="01773a27-6691-4926-b296-52235ac44cad" providerId="ADAL" clId="{C3DB24C1-8B47-4E32-8F98-1A51CF24EAC5}" dt="2022-04-05T09:54:17.899" v="15573" actId="20577"/>
        <pc:sldMkLst>
          <pc:docMk/>
          <pc:sldMk cId="2359782600" sldId="304"/>
        </pc:sldMkLst>
        <pc:spChg chg="mod">
          <ac:chgData name="Emil Yong Kai Wen" userId="01773a27-6691-4926-b296-52235ac44cad" providerId="ADAL" clId="{C3DB24C1-8B47-4E32-8F98-1A51CF24EAC5}" dt="2022-04-05T09:54:17.899" v="15573" actId="20577"/>
          <ac:spMkLst>
            <pc:docMk/>
            <pc:sldMk cId="2359782600" sldId="304"/>
            <ac:spMk id="2" creationId="{32B61A0D-34A0-E840-B119-835785C6DC93}"/>
          </ac:spMkLst>
        </pc:spChg>
      </pc:sldChg>
      <pc:sldChg chg="addSp delSp modSp mod">
        <pc:chgData name="Emil Yong Kai Wen" userId="01773a27-6691-4926-b296-52235ac44cad" providerId="ADAL" clId="{C3DB24C1-8B47-4E32-8F98-1A51CF24EAC5}" dt="2022-04-06T15:26:45.688" v="18956" actId="1076"/>
        <pc:sldMkLst>
          <pc:docMk/>
          <pc:sldMk cId="713181380" sldId="305"/>
        </pc:sldMkLst>
        <pc:spChg chg="mod">
          <ac:chgData name="Emil Yong Kai Wen" userId="01773a27-6691-4926-b296-52235ac44cad" providerId="ADAL" clId="{C3DB24C1-8B47-4E32-8F98-1A51CF24EAC5}" dt="2022-04-05T09:56:47.321" v="15626" actId="20577"/>
          <ac:spMkLst>
            <pc:docMk/>
            <pc:sldMk cId="713181380" sldId="305"/>
            <ac:spMk id="2" creationId="{32B61A0D-34A0-E840-B119-835785C6DC93}"/>
          </ac:spMkLst>
        </pc:spChg>
        <pc:cxnChg chg="add del">
          <ac:chgData name="Emil Yong Kai Wen" userId="01773a27-6691-4926-b296-52235ac44cad" providerId="ADAL" clId="{C3DB24C1-8B47-4E32-8F98-1A51CF24EAC5}" dt="2022-04-06T15:26:43.087" v="18955" actId="478"/>
          <ac:cxnSpMkLst>
            <pc:docMk/>
            <pc:sldMk cId="713181380" sldId="305"/>
            <ac:cxnSpMk id="8" creationId="{FA1F4170-A12B-A9E8-14A6-D68FC93B42A3}"/>
          </ac:cxnSpMkLst>
        </pc:cxnChg>
        <pc:cxnChg chg="add mod">
          <ac:chgData name="Emil Yong Kai Wen" userId="01773a27-6691-4926-b296-52235ac44cad" providerId="ADAL" clId="{C3DB24C1-8B47-4E32-8F98-1A51CF24EAC5}" dt="2022-04-06T15:26:45.688" v="18956" actId="1076"/>
          <ac:cxnSpMkLst>
            <pc:docMk/>
            <pc:sldMk cId="713181380" sldId="305"/>
            <ac:cxnSpMk id="11" creationId="{67A2C2CA-3668-4CD4-9D08-279173177DF0}"/>
          </ac:cxnSpMkLst>
        </pc:cxnChg>
      </pc:sldChg>
      <pc:sldChg chg="modSp mod">
        <pc:chgData name="Emil Yong Kai Wen" userId="01773a27-6691-4926-b296-52235ac44cad" providerId="ADAL" clId="{C3DB24C1-8B47-4E32-8F98-1A51CF24EAC5}" dt="2022-04-05T09:54:45.037" v="15583" actId="20577"/>
        <pc:sldMkLst>
          <pc:docMk/>
          <pc:sldMk cId="4084960709" sldId="306"/>
        </pc:sldMkLst>
        <pc:spChg chg="mod">
          <ac:chgData name="Emil Yong Kai Wen" userId="01773a27-6691-4926-b296-52235ac44cad" providerId="ADAL" clId="{C3DB24C1-8B47-4E32-8F98-1A51CF24EAC5}" dt="2022-04-05T09:54:45.037" v="15583" actId="20577"/>
          <ac:spMkLst>
            <pc:docMk/>
            <pc:sldMk cId="4084960709" sldId="306"/>
            <ac:spMk id="2" creationId="{32B61A0D-34A0-E840-B119-835785C6DC93}"/>
          </ac:spMkLst>
        </pc:spChg>
      </pc:sldChg>
      <pc:sldChg chg="modSp mod">
        <pc:chgData name="Emil Yong Kai Wen" userId="01773a27-6691-4926-b296-52235ac44cad" providerId="ADAL" clId="{C3DB24C1-8B47-4E32-8F98-1A51CF24EAC5}" dt="2022-04-05T09:54:38.446" v="15582" actId="20577"/>
        <pc:sldMkLst>
          <pc:docMk/>
          <pc:sldMk cId="1778113376" sldId="308"/>
        </pc:sldMkLst>
        <pc:spChg chg="mod">
          <ac:chgData name="Emil Yong Kai Wen" userId="01773a27-6691-4926-b296-52235ac44cad" providerId="ADAL" clId="{C3DB24C1-8B47-4E32-8F98-1A51CF24EAC5}" dt="2022-04-05T09:54:38.446" v="15582" actId="20577"/>
          <ac:spMkLst>
            <pc:docMk/>
            <pc:sldMk cId="1778113376" sldId="308"/>
            <ac:spMk id="2" creationId="{32B61A0D-34A0-E840-B119-835785C6DC93}"/>
          </ac:spMkLst>
        </pc:spChg>
      </pc:sldChg>
    </pc:docChg>
  </pc:docChgLst>
  <pc:docChgLst>
    <pc:chgData name="Zhu Qi" userId="S::e0572579@u.nus.edu::850bf7b8-576b-4b76-924d-da94579473a9" providerId="AD" clId="Web-{87DB874A-E4F3-4800-828B-B16D0607F0A7}"/>
    <pc:docChg chg="modSld">
      <pc:chgData name="Zhu Qi" userId="S::e0572579@u.nus.edu::850bf7b8-576b-4b76-924d-da94579473a9" providerId="AD" clId="Web-{87DB874A-E4F3-4800-828B-B16D0607F0A7}" dt="2022-04-06T00:39:00.409" v="112"/>
      <pc:docMkLst>
        <pc:docMk/>
      </pc:docMkLst>
      <pc:sldChg chg="addSp delSp modSp">
        <pc:chgData name="Zhu Qi" userId="S::e0572579@u.nus.edu::850bf7b8-576b-4b76-924d-da94579473a9" providerId="AD" clId="Web-{87DB874A-E4F3-4800-828B-B16D0607F0A7}" dt="2022-04-05T15:32:16.892" v="27" actId="1076"/>
        <pc:sldMkLst>
          <pc:docMk/>
          <pc:sldMk cId="3838561020" sldId="277"/>
        </pc:sldMkLst>
        <pc:picChg chg="add mod">
          <ac:chgData name="Zhu Qi" userId="S::e0572579@u.nus.edu::850bf7b8-576b-4b76-924d-da94579473a9" providerId="AD" clId="Web-{87DB874A-E4F3-4800-828B-B16D0607F0A7}" dt="2022-04-05T15:31:33" v="13" actId="1076"/>
          <ac:picMkLst>
            <pc:docMk/>
            <pc:sldMk cId="3838561020" sldId="277"/>
            <ac:picMk id="3" creationId="{FFB83D53-4DDF-65E6-F453-EDA54088C099}"/>
          </ac:picMkLst>
        </pc:picChg>
        <pc:picChg chg="del">
          <ac:chgData name="Zhu Qi" userId="S::e0572579@u.nus.edu::850bf7b8-576b-4b76-924d-da94579473a9" providerId="AD" clId="Web-{87DB874A-E4F3-4800-828B-B16D0607F0A7}" dt="2022-04-05T15:31:15.484" v="7"/>
          <ac:picMkLst>
            <pc:docMk/>
            <pc:sldMk cId="3838561020" sldId="277"/>
            <ac:picMk id="4" creationId="{687D8A9A-CB1A-5788-25C6-15DBBF7CCB35}"/>
          </ac:picMkLst>
        </pc:picChg>
        <pc:picChg chg="del">
          <ac:chgData name="Zhu Qi" userId="S::e0572579@u.nus.edu::850bf7b8-576b-4b76-924d-da94579473a9" providerId="AD" clId="Web-{87DB874A-E4F3-4800-828B-B16D0607F0A7}" dt="2022-04-05T15:31:57.829" v="19"/>
          <ac:picMkLst>
            <pc:docMk/>
            <pc:sldMk cId="3838561020" sldId="277"/>
            <ac:picMk id="5" creationId="{9C726826-F5ED-5F0C-8B3D-66421834785F}"/>
          </ac:picMkLst>
        </pc:picChg>
        <pc:picChg chg="del">
          <ac:chgData name="Zhu Qi" userId="S::e0572579@u.nus.edu::850bf7b8-576b-4b76-924d-da94579473a9" providerId="AD" clId="Web-{87DB874A-E4F3-4800-828B-B16D0607F0A7}" dt="2022-04-05T15:32:13.798" v="26"/>
          <ac:picMkLst>
            <pc:docMk/>
            <pc:sldMk cId="3838561020" sldId="277"/>
            <ac:picMk id="6" creationId="{2CADF24F-5843-775A-6790-4FF53FB9D9FF}"/>
          </ac:picMkLst>
        </pc:picChg>
        <pc:picChg chg="add mod">
          <ac:chgData name="Zhu Qi" userId="S::e0572579@u.nus.edu::850bf7b8-576b-4b76-924d-da94579473a9" providerId="AD" clId="Web-{87DB874A-E4F3-4800-828B-B16D0607F0A7}" dt="2022-04-05T15:32:16.892" v="27" actId="1076"/>
          <ac:picMkLst>
            <pc:docMk/>
            <pc:sldMk cId="3838561020" sldId="277"/>
            <ac:picMk id="7" creationId="{55971860-BE81-B3AF-178E-BC8E48EC07F7}"/>
          </ac:picMkLst>
        </pc:picChg>
        <pc:picChg chg="add mod">
          <ac:chgData name="Zhu Qi" userId="S::e0572579@u.nus.edu::850bf7b8-576b-4b76-924d-da94579473a9" providerId="AD" clId="Web-{87DB874A-E4F3-4800-828B-B16D0607F0A7}" dt="2022-04-05T15:32:02.204" v="20" actId="1076"/>
          <ac:picMkLst>
            <pc:docMk/>
            <pc:sldMk cId="3838561020" sldId="277"/>
            <ac:picMk id="8" creationId="{8DFAF1B3-9F39-6FE6-7C74-237CEE2DECFF}"/>
          </ac:picMkLst>
        </pc:picChg>
      </pc:sldChg>
      <pc:sldChg chg="addSp delSp modSp">
        <pc:chgData name="Zhu Qi" userId="S::e0572579@u.nus.edu::850bf7b8-576b-4b76-924d-da94579473a9" providerId="AD" clId="Web-{87DB874A-E4F3-4800-828B-B16D0607F0A7}" dt="2022-04-05T15:31:03.625" v="6" actId="1076"/>
        <pc:sldMkLst>
          <pc:docMk/>
          <pc:sldMk cId="1382512273" sldId="299"/>
        </pc:sldMkLst>
        <pc:picChg chg="add mod ord">
          <ac:chgData name="Zhu Qi" userId="S::e0572579@u.nus.edu::850bf7b8-576b-4b76-924d-da94579473a9" providerId="AD" clId="Web-{87DB874A-E4F3-4800-828B-B16D0607F0A7}" dt="2022-04-05T15:31:03.625" v="6" actId="1076"/>
          <ac:picMkLst>
            <pc:docMk/>
            <pc:sldMk cId="1382512273" sldId="299"/>
            <ac:picMk id="3" creationId="{81EE33BF-016E-31B9-91E6-C0C1D1DCC042}"/>
          </ac:picMkLst>
        </pc:picChg>
        <pc:picChg chg="del">
          <ac:chgData name="Zhu Qi" userId="S::e0572579@u.nus.edu::850bf7b8-576b-4b76-924d-da94579473a9" providerId="AD" clId="Web-{87DB874A-E4F3-4800-828B-B16D0607F0A7}" dt="2022-04-05T15:30:43.499" v="0"/>
          <ac:picMkLst>
            <pc:docMk/>
            <pc:sldMk cId="1382512273" sldId="299"/>
            <ac:picMk id="4" creationId="{1B1F759C-A04E-2925-B836-F39E5E045E51}"/>
          </ac:picMkLst>
        </pc:picChg>
        <pc:cxnChg chg="mod">
          <ac:chgData name="Zhu Qi" userId="S::e0572579@u.nus.edu::850bf7b8-576b-4b76-924d-da94579473a9" providerId="AD" clId="Web-{87DB874A-E4F3-4800-828B-B16D0607F0A7}" dt="2022-04-05T15:30:59.875" v="5" actId="1076"/>
          <ac:cxnSpMkLst>
            <pc:docMk/>
            <pc:sldMk cId="1382512273" sldId="299"/>
            <ac:cxnSpMk id="8" creationId="{1D98B95D-8AF8-BC8E-FAD7-1B752C5D9E24}"/>
          </ac:cxnSpMkLst>
        </pc:cxnChg>
      </pc:sldChg>
      <pc:sldChg chg="addSp delSp modSp modNotes">
        <pc:chgData name="Zhu Qi" userId="S::e0572579@u.nus.edu::850bf7b8-576b-4b76-924d-da94579473a9" providerId="AD" clId="Web-{87DB874A-E4F3-4800-828B-B16D0607F0A7}" dt="2022-04-06T00:39:00.409" v="112"/>
        <pc:sldMkLst>
          <pc:docMk/>
          <pc:sldMk cId="713181380" sldId="305"/>
        </pc:sldMkLst>
        <pc:picChg chg="add mod">
          <ac:chgData name="Zhu Qi" userId="S::e0572579@u.nus.edu::850bf7b8-576b-4b76-924d-da94579473a9" providerId="AD" clId="Web-{87DB874A-E4F3-4800-828B-B16D0607F0A7}" dt="2022-04-05T15:34:55.661" v="42" actId="1076"/>
          <ac:picMkLst>
            <pc:docMk/>
            <pc:sldMk cId="713181380" sldId="305"/>
            <ac:picMk id="4" creationId="{52A718A4-5093-B9E2-D203-2C1466782FE4}"/>
          </ac:picMkLst>
        </pc:picChg>
        <pc:picChg chg="add mod">
          <ac:chgData name="Zhu Qi" userId="S::e0572579@u.nus.edu::850bf7b8-576b-4b76-924d-da94579473a9" providerId="AD" clId="Web-{87DB874A-E4F3-4800-828B-B16D0607F0A7}" dt="2022-04-05T15:35:01.224" v="43" actId="1076"/>
          <ac:picMkLst>
            <pc:docMk/>
            <pc:sldMk cId="713181380" sldId="305"/>
            <ac:picMk id="5" creationId="{235E8BB3-B814-67BE-AE2C-31A91412FEE1}"/>
          </ac:picMkLst>
        </pc:picChg>
        <pc:picChg chg="del">
          <ac:chgData name="Zhu Qi" userId="S::e0572579@u.nus.edu::850bf7b8-576b-4b76-924d-da94579473a9" providerId="AD" clId="Web-{87DB874A-E4F3-4800-828B-B16D0607F0A7}" dt="2022-04-05T15:34:09.472" v="28"/>
          <ac:picMkLst>
            <pc:docMk/>
            <pc:sldMk cId="713181380" sldId="305"/>
            <ac:picMk id="6" creationId="{CB8E61E5-2AA0-5743-B370-29C5536A1074}"/>
          </ac:picMkLst>
        </pc:picChg>
        <pc:picChg chg="del mod">
          <ac:chgData name="Zhu Qi" userId="S::e0572579@u.nus.edu::850bf7b8-576b-4b76-924d-da94579473a9" providerId="AD" clId="Web-{87DB874A-E4F3-4800-828B-B16D0607F0A7}" dt="2022-04-05T15:34:42.848" v="39"/>
          <ac:picMkLst>
            <pc:docMk/>
            <pc:sldMk cId="713181380" sldId="305"/>
            <ac:picMk id="7" creationId="{03D8F795-2F67-9844-A57E-0E0B8B50687E}"/>
          </ac:picMkLst>
        </pc:picChg>
      </pc:sldChg>
    </pc:docChg>
  </pc:docChgLst>
  <pc:docChgLst>
    <pc:chgData name="Zhu Qi" userId="S::e0572579@u.nus.edu::850bf7b8-576b-4b76-924d-da94579473a9" providerId="AD" clId="Web-{06315189-829B-412C-A561-877E68CA671B}"/>
    <pc:docChg chg="modSld">
      <pc:chgData name="Zhu Qi" userId="S::e0572579@u.nus.edu::850bf7b8-576b-4b76-924d-da94579473a9" providerId="AD" clId="Web-{06315189-829B-412C-A561-877E68CA671B}" dt="2022-04-05T13:21:09.233" v="274"/>
      <pc:docMkLst>
        <pc:docMk/>
      </pc:docMkLst>
      <pc:sldChg chg="modNotes">
        <pc:chgData name="Zhu Qi" userId="S::e0572579@u.nus.edu::850bf7b8-576b-4b76-924d-da94579473a9" providerId="AD" clId="Web-{06315189-829B-412C-A561-877E68CA671B}" dt="2022-04-05T13:02:08.736" v="256"/>
        <pc:sldMkLst>
          <pc:docMk/>
          <pc:sldMk cId="3838561020" sldId="277"/>
        </pc:sldMkLst>
      </pc:sldChg>
      <pc:sldChg chg="modNotes">
        <pc:chgData name="Zhu Qi" userId="S::e0572579@u.nus.edu::850bf7b8-576b-4b76-924d-da94579473a9" providerId="AD" clId="Web-{06315189-829B-412C-A561-877E68CA671B}" dt="2022-04-05T13:21:09.233" v="274"/>
        <pc:sldMkLst>
          <pc:docMk/>
          <pc:sldMk cId="1382512273" sldId="299"/>
        </pc:sldMkLst>
      </pc:sldChg>
      <pc:sldChg chg="modNotes">
        <pc:chgData name="Zhu Qi" userId="S::e0572579@u.nus.edu::850bf7b8-576b-4b76-924d-da94579473a9" providerId="AD" clId="Web-{06315189-829B-412C-A561-877E68CA671B}" dt="2022-04-05T12:58:35.106" v="208"/>
        <pc:sldMkLst>
          <pc:docMk/>
          <pc:sldMk cId="713181380" sldId="305"/>
        </pc:sldMkLst>
      </pc:sldChg>
    </pc:docChg>
  </pc:docChgLst>
  <pc:docChgLst>
    <pc:chgData name="Chen Zuona" userId="S::e0572789@u.nus.edu::4adc4e6d-7ea3-4192-9543-e0bbc304cde1" providerId="AD" clId="Web-{51A0A809-4F04-4A32-ACB2-CC14820BBD74}"/>
    <pc:docChg chg="addSld delSld modSld">
      <pc:chgData name="Chen Zuona" userId="S::e0572789@u.nus.edu::4adc4e6d-7ea3-4192-9543-e0bbc304cde1" providerId="AD" clId="Web-{51A0A809-4F04-4A32-ACB2-CC14820BBD74}" dt="2022-04-05T04:38:53.431" v="1202" actId="14100"/>
      <pc:docMkLst>
        <pc:docMk/>
      </pc:docMkLst>
      <pc:sldChg chg="addSp delSp modSp modNotes">
        <pc:chgData name="Chen Zuona" userId="S::e0572789@u.nus.edu::4adc4e6d-7ea3-4192-9543-e0bbc304cde1" providerId="AD" clId="Web-{51A0A809-4F04-4A32-ACB2-CC14820BBD74}" dt="2022-04-05T03:47:44.670" v="798"/>
        <pc:sldMkLst>
          <pc:docMk/>
          <pc:sldMk cId="253038680" sldId="274"/>
        </pc:sldMkLst>
        <pc:spChg chg="mod">
          <ac:chgData name="Chen Zuona" userId="S::e0572789@u.nus.edu::4adc4e6d-7ea3-4192-9543-e0bbc304cde1" providerId="AD" clId="Web-{51A0A809-4F04-4A32-ACB2-CC14820BBD74}" dt="2022-04-05T02:37:39.947" v="182" actId="1076"/>
          <ac:spMkLst>
            <pc:docMk/>
            <pc:sldMk cId="253038680" sldId="274"/>
            <ac:spMk id="3" creationId="{37F49E24-EF99-45FD-8FEF-25642DB90C4E}"/>
          </ac:spMkLst>
        </pc:spChg>
        <pc:spChg chg="add mod">
          <ac:chgData name="Chen Zuona" userId="S::e0572789@u.nus.edu::4adc4e6d-7ea3-4192-9543-e0bbc304cde1" providerId="AD" clId="Web-{51A0A809-4F04-4A32-ACB2-CC14820BBD74}" dt="2022-04-05T02:54:58.734" v="448" actId="1076"/>
          <ac:spMkLst>
            <pc:docMk/>
            <pc:sldMk cId="253038680" sldId="274"/>
            <ac:spMk id="4" creationId="{2C7DB037-E4A1-E0F7-F191-E14A88C9B9EC}"/>
          </ac:spMkLst>
        </pc:spChg>
        <pc:spChg chg="add mod">
          <ac:chgData name="Chen Zuona" userId="S::e0572789@u.nus.edu::4adc4e6d-7ea3-4192-9543-e0bbc304cde1" providerId="AD" clId="Web-{51A0A809-4F04-4A32-ACB2-CC14820BBD74}" dt="2022-04-05T02:55:05.578" v="450" actId="1076"/>
          <ac:spMkLst>
            <pc:docMk/>
            <pc:sldMk cId="253038680" sldId="274"/>
            <ac:spMk id="5" creationId="{B096C0A7-09C1-4853-1B3B-41063BE06A45}"/>
          </ac:spMkLst>
        </pc:spChg>
        <pc:spChg chg="add mod">
          <ac:chgData name="Chen Zuona" userId="S::e0572789@u.nus.edu::4adc4e6d-7ea3-4192-9543-e0bbc304cde1" providerId="AD" clId="Web-{51A0A809-4F04-4A32-ACB2-CC14820BBD74}" dt="2022-04-05T02:55:34.954" v="459" actId="1076"/>
          <ac:spMkLst>
            <pc:docMk/>
            <pc:sldMk cId="253038680" sldId="274"/>
            <ac:spMk id="6" creationId="{75A2D72E-62EA-03C7-E8AB-9BF6899EFFF9}"/>
          </ac:spMkLst>
        </pc:spChg>
        <pc:spChg chg="mod">
          <ac:chgData name="Chen Zuona" userId="S::e0572789@u.nus.edu::4adc4e6d-7ea3-4192-9543-e0bbc304cde1" providerId="AD" clId="Web-{51A0A809-4F04-4A32-ACB2-CC14820BBD74}" dt="2022-04-05T02:55:22.750" v="456" actId="1076"/>
          <ac:spMkLst>
            <pc:docMk/>
            <pc:sldMk cId="253038680" sldId="274"/>
            <ac:spMk id="7" creationId="{1702121A-5AF7-AA45-B033-1904B1D52592}"/>
          </ac:spMkLst>
        </pc:spChg>
        <pc:spChg chg="mod">
          <ac:chgData name="Chen Zuona" userId="S::e0572789@u.nus.edu::4adc4e6d-7ea3-4192-9543-e0bbc304cde1" providerId="AD" clId="Web-{51A0A809-4F04-4A32-ACB2-CC14820BBD74}" dt="2022-04-05T02:56:52.768" v="464" actId="14100"/>
          <ac:spMkLst>
            <pc:docMk/>
            <pc:sldMk cId="253038680" sldId="274"/>
            <ac:spMk id="10" creationId="{EF2BAE64-E724-354D-88B4-DE1B3B783DAF}"/>
          </ac:spMkLst>
        </pc:spChg>
        <pc:spChg chg="add mod">
          <ac:chgData name="Chen Zuona" userId="S::e0572789@u.nus.edu::4adc4e6d-7ea3-4192-9543-e0bbc304cde1" providerId="AD" clId="Web-{51A0A809-4F04-4A32-ACB2-CC14820BBD74}" dt="2022-04-05T02:41:33.608" v="210" actId="1076"/>
          <ac:spMkLst>
            <pc:docMk/>
            <pc:sldMk cId="253038680" sldId="274"/>
            <ac:spMk id="18" creationId="{9A260D5A-D9A3-3D63-7994-87A63F2557E9}"/>
          </ac:spMkLst>
        </pc:spChg>
        <pc:spChg chg="add del mod">
          <ac:chgData name="Chen Zuona" userId="S::e0572789@u.nus.edu::4adc4e6d-7ea3-4192-9543-e0bbc304cde1" providerId="AD" clId="Web-{51A0A809-4F04-4A32-ACB2-CC14820BBD74}" dt="2022-04-05T02:48:02.507" v="290"/>
          <ac:spMkLst>
            <pc:docMk/>
            <pc:sldMk cId="253038680" sldId="274"/>
            <ac:spMk id="20" creationId="{59BF6F5E-1FE6-C691-F72E-A3557CEC01DB}"/>
          </ac:spMkLst>
        </pc:spChg>
        <pc:spChg chg="add mod">
          <ac:chgData name="Chen Zuona" userId="S::e0572789@u.nus.edu::4adc4e6d-7ea3-4192-9543-e0bbc304cde1" providerId="AD" clId="Web-{51A0A809-4F04-4A32-ACB2-CC14820BBD74}" dt="2022-04-05T02:41:37.061" v="212" actId="20577"/>
          <ac:spMkLst>
            <pc:docMk/>
            <pc:sldMk cId="253038680" sldId="274"/>
            <ac:spMk id="21" creationId="{58DE22BF-F50E-AF6A-4D6C-277260C3FF45}"/>
          </ac:spMkLst>
        </pc:spChg>
        <pc:spChg chg="add mod">
          <ac:chgData name="Chen Zuona" userId="S::e0572789@u.nus.edu::4adc4e6d-7ea3-4192-9543-e0bbc304cde1" providerId="AD" clId="Web-{51A0A809-4F04-4A32-ACB2-CC14820BBD74}" dt="2022-04-05T02:41:47.249" v="215" actId="20577"/>
          <ac:spMkLst>
            <pc:docMk/>
            <pc:sldMk cId="253038680" sldId="274"/>
            <ac:spMk id="22" creationId="{3179D977-4D48-18D1-EE33-06C15C09656A}"/>
          </ac:spMkLst>
        </pc:spChg>
        <pc:spChg chg="add mod">
          <ac:chgData name="Chen Zuona" userId="S::e0572789@u.nus.edu::4adc4e6d-7ea3-4192-9543-e0bbc304cde1" providerId="AD" clId="Web-{51A0A809-4F04-4A32-ACB2-CC14820BBD74}" dt="2022-04-05T02:41:58.921" v="220" actId="20577"/>
          <ac:spMkLst>
            <pc:docMk/>
            <pc:sldMk cId="253038680" sldId="274"/>
            <ac:spMk id="23" creationId="{5F6C005A-7BE3-D9C1-8AA3-DB631156E558}"/>
          </ac:spMkLst>
        </pc:spChg>
        <pc:spChg chg="add mod">
          <ac:chgData name="Chen Zuona" userId="S::e0572789@u.nus.edu::4adc4e6d-7ea3-4192-9543-e0bbc304cde1" providerId="AD" clId="Web-{51A0A809-4F04-4A32-ACB2-CC14820BBD74}" dt="2022-04-05T02:42:11.734" v="223" actId="20577"/>
          <ac:spMkLst>
            <pc:docMk/>
            <pc:sldMk cId="253038680" sldId="274"/>
            <ac:spMk id="24" creationId="{A398F7DD-C54C-494C-CB1E-338982500FEE}"/>
          </ac:spMkLst>
        </pc:spChg>
        <pc:spChg chg="add mod">
          <ac:chgData name="Chen Zuona" userId="S::e0572789@u.nus.edu::4adc4e6d-7ea3-4192-9543-e0bbc304cde1" providerId="AD" clId="Web-{51A0A809-4F04-4A32-ACB2-CC14820BBD74}" dt="2022-04-05T02:42:23.406" v="226" actId="20577"/>
          <ac:spMkLst>
            <pc:docMk/>
            <pc:sldMk cId="253038680" sldId="274"/>
            <ac:spMk id="25" creationId="{2CC2CD7E-98DF-060B-2A85-ABCA4868B3C9}"/>
          </ac:spMkLst>
        </pc:spChg>
        <pc:spChg chg="add mod">
          <ac:chgData name="Chen Zuona" userId="S::e0572789@u.nus.edu::4adc4e6d-7ea3-4192-9543-e0bbc304cde1" providerId="AD" clId="Web-{51A0A809-4F04-4A32-ACB2-CC14820BBD74}" dt="2022-04-05T02:43:56.127" v="247" actId="1076"/>
          <ac:spMkLst>
            <pc:docMk/>
            <pc:sldMk cId="253038680" sldId="274"/>
            <ac:spMk id="27" creationId="{8DC6DBEE-8A35-EAE3-7306-3BA132494E9C}"/>
          </ac:spMkLst>
        </pc:spChg>
        <pc:spChg chg="add del">
          <ac:chgData name="Chen Zuona" userId="S::e0572789@u.nus.edu::4adc4e6d-7ea3-4192-9543-e0bbc304cde1" providerId="AD" clId="Web-{51A0A809-4F04-4A32-ACB2-CC14820BBD74}" dt="2022-04-05T03:02:39.478" v="531"/>
          <ac:spMkLst>
            <pc:docMk/>
            <pc:sldMk cId="253038680" sldId="274"/>
            <ac:spMk id="28" creationId="{276ADC73-F2BF-B799-B982-3F07A102B7F7}"/>
          </ac:spMkLst>
        </pc:spChg>
        <pc:spChg chg="add mod">
          <ac:chgData name="Chen Zuona" userId="S::e0572789@u.nus.edu::4adc4e6d-7ea3-4192-9543-e0bbc304cde1" providerId="AD" clId="Web-{51A0A809-4F04-4A32-ACB2-CC14820BBD74}" dt="2022-04-05T02:59:58.928" v="504" actId="1076"/>
          <ac:spMkLst>
            <pc:docMk/>
            <pc:sldMk cId="253038680" sldId="274"/>
            <ac:spMk id="32" creationId="{3E2BFD11-477B-3237-09E4-4B86E071B02A}"/>
          </ac:spMkLst>
        </pc:spChg>
        <pc:picChg chg="add mod">
          <ac:chgData name="Chen Zuona" userId="S::e0572789@u.nus.edu::4adc4e6d-7ea3-4192-9543-e0bbc304cde1" providerId="AD" clId="Web-{51A0A809-4F04-4A32-ACB2-CC14820BBD74}" dt="2022-04-05T02:39:09.918" v="194" actId="1076"/>
          <ac:picMkLst>
            <pc:docMk/>
            <pc:sldMk cId="253038680" sldId="274"/>
            <ac:picMk id="12" creationId="{CA723B65-7198-7C85-0777-3FAB1F072A80}"/>
          </ac:picMkLst>
        </pc:picChg>
        <pc:picChg chg="add mod">
          <ac:chgData name="Chen Zuona" userId="S::e0572789@u.nus.edu::4adc4e6d-7ea3-4192-9543-e0bbc304cde1" providerId="AD" clId="Web-{51A0A809-4F04-4A32-ACB2-CC14820BBD74}" dt="2022-04-05T02:39:11.683" v="195" actId="1076"/>
          <ac:picMkLst>
            <pc:docMk/>
            <pc:sldMk cId="253038680" sldId="274"/>
            <ac:picMk id="13" creationId="{763CAAC6-85B4-EFE2-C1B7-D18DEEC76F1A}"/>
          </ac:picMkLst>
        </pc:picChg>
        <pc:picChg chg="add mod">
          <ac:chgData name="Chen Zuona" userId="S::e0572789@u.nus.edu::4adc4e6d-7ea3-4192-9543-e0bbc304cde1" providerId="AD" clId="Web-{51A0A809-4F04-4A32-ACB2-CC14820BBD74}" dt="2022-04-05T02:39:16.902" v="196" actId="1076"/>
          <ac:picMkLst>
            <pc:docMk/>
            <pc:sldMk cId="253038680" sldId="274"/>
            <ac:picMk id="14" creationId="{B1BFD4C9-4A2A-AB0B-955F-0F622B9CFA77}"/>
          </ac:picMkLst>
        </pc:picChg>
        <pc:picChg chg="add mod">
          <ac:chgData name="Chen Zuona" userId="S::e0572789@u.nus.edu::4adc4e6d-7ea3-4192-9543-e0bbc304cde1" providerId="AD" clId="Web-{51A0A809-4F04-4A32-ACB2-CC14820BBD74}" dt="2022-04-05T02:39:22.840" v="197" actId="1076"/>
          <ac:picMkLst>
            <pc:docMk/>
            <pc:sldMk cId="253038680" sldId="274"/>
            <ac:picMk id="15" creationId="{C22AF83D-09BE-9D01-1A9D-9C680C55DEDC}"/>
          </ac:picMkLst>
        </pc:picChg>
        <pc:picChg chg="add mod">
          <ac:chgData name="Chen Zuona" userId="S::e0572789@u.nus.edu::4adc4e6d-7ea3-4192-9543-e0bbc304cde1" providerId="AD" clId="Web-{51A0A809-4F04-4A32-ACB2-CC14820BBD74}" dt="2022-04-05T02:40:38.873" v="201" actId="1076"/>
          <ac:picMkLst>
            <pc:docMk/>
            <pc:sldMk cId="253038680" sldId="274"/>
            <ac:picMk id="16" creationId="{CDE7FA4C-845F-733E-5DF0-170FC998B25B}"/>
          </ac:picMkLst>
        </pc:picChg>
        <pc:picChg chg="add mod">
          <ac:chgData name="Chen Zuona" userId="S::e0572789@u.nus.edu::4adc4e6d-7ea3-4192-9543-e0bbc304cde1" providerId="AD" clId="Web-{51A0A809-4F04-4A32-ACB2-CC14820BBD74}" dt="2022-04-05T02:40:35.732" v="200" actId="1076"/>
          <ac:picMkLst>
            <pc:docMk/>
            <pc:sldMk cId="253038680" sldId="274"/>
            <ac:picMk id="17" creationId="{D01813B4-040D-6FD9-4BCD-270DA55BA899}"/>
          </ac:picMkLst>
        </pc:picChg>
        <pc:picChg chg="add mod">
          <ac:chgData name="Chen Zuona" userId="S::e0572789@u.nus.edu::4adc4e6d-7ea3-4192-9543-e0bbc304cde1" providerId="AD" clId="Web-{51A0A809-4F04-4A32-ACB2-CC14820BBD74}" dt="2022-04-05T02:55:53.907" v="462" actId="1076"/>
          <ac:picMkLst>
            <pc:docMk/>
            <pc:sldMk cId="253038680" sldId="274"/>
            <ac:picMk id="26" creationId="{B58382EE-5513-5781-2A3C-95FA39F0ECF3}"/>
          </ac:picMkLst>
        </pc:picChg>
        <pc:picChg chg="add mod">
          <ac:chgData name="Chen Zuona" userId="S::e0572789@u.nus.edu::4adc4e6d-7ea3-4192-9543-e0bbc304cde1" providerId="AD" clId="Web-{51A0A809-4F04-4A32-ACB2-CC14820BBD74}" dt="2022-04-05T03:00:04.803" v="506" actId="1076"/>
          <ac:picMkLst>
            <pc:docMk/>
            <pc:sldMk cId="253038680" sldId="274"/>
            <ac:picMk id="29" creationId="{4D6D1224-E66D-F257-B3A6-D6D474314C34}"/>
          </ac:picMkLst>
        </pc:picChg>
        <pc:picChg chg="add del mod">
          <ac:chgData name="Chen Zuona" userId="S::e0572789@u.nus.edu::4adc4e6d-7ea3-4192-9543-e0bbc304cde1" providerId="AD" clId="Web-{51A0A809-4F04-4A32-ACB2-CC14820BBD74}" dt="2022-04-05T03:10:37.519" v="641"/>
          <ac:picMkLst>
            <pc:docMk/>
            <pc:sldMk cId="253038680" sldId="274"/>
            <ac:picMk id="30" creationId="{AEF7C5B1-F606-D3F1-B939-C92D8AC01AFB}"/>
          </ac:picMkLst>
        </pc:picChg>
        <pc:picChg chg="add del mod">
          <ac:chgData name="Chen Zuona" userId="S::e0572789@u.nus.edu::4adc4e6d-7ea3-4192-9543-e0bbc304cde1" providerId="AD" clId="Web-{51A0A809-4F04-4A32-ACB2-CC14820BBD74}" dt="2022-04-05T03:10:34.394" v="640"/>
          <ac:picMkLst>
            <pc:docMk/>
            <pc:sldMk cId="253038680" sldId="274"/>
            <ac:picMk id="31" creationId="{CAD40ADE-3A5E-7774-D510-D57E9C767514}"/>
          </ac:picMkLst>
        </pc:picChg>
        <pc:picChg chg="add del mod">
          <ac:chgData name="Chen Zuona" userId="S::e0572789@u.nus.edu::4adc4e6d-7ea3-4192-9543-e0bbc304cde1" providerId="AD" clId="Web-{51A0A809-4F04-4A32-ACB2-CC14820BBD74}" dt="2022-04-05T03:10:25.847" v="638"/>
          <ac:picMkLst>
            <pc:docMk/>
            <pc:sldMk cId="253038680" sldId="274"/>
            <ac:picMk id="33" creationId="{D0C15FA6-F3A2-E044-B6EF-425E9D4DD782}"/>
          </ac:picMkLst>
        </pc:picChg>
        <pc:picChg chg="add del mod">
          <ac:chgData name="Chen Zuona" userId="S::e0572789@u.nus.edu::4adc4e6d-7ea3-4192-9543-e0bbc304cde1" providerId="AD" clId="Web-{51A0A809-4F04-4A32-ACB2-CC14820BBD74}" dt="2022-04-05T03:10:16.753" v="635"/>
          <ac:picMkLst>
            <pc:docMk/>
            <pc:sldMk cId="253038680" sldId="274"/>
            <ac:picMk id="34" creationId="{55123E27-7755-A1E7-776E-02540BAEA19B}"/>
          </ac:picMkLst>
        </pc:picChg>
        <pc:picChg chg="add del mod">
          <ac:chgData name="Chen Zuona" userId="S::e0572789@u.nus.edu::4adc4e6d-7ea3-4192-9543-e0bbc304cde1" providerId="AD" clId="Web-{51A0A809-4F04-4A32-ACB2-CC14820BBD74}" dt="2022-04-05T03:11:48.848" v="651"/>
          <ac:picMkLst>
            <pc:docMk/>
            <pc:sldMk cId="253038680" sldId="274"/>
            <ac:picMk id="35" creationId="{DEA79385-63AE-904E-F861-342A6BC0B318}"/>
          </ac:picMkLst>
        </pc:picChg>
        <pc:cxnChg chg="add mod">
          <ac:chgData name="Chen Zuona" userId="S::e0572789@u.nus.edu::4adc4e6d-7ea3-4192-9543-e0bbc304cde1" providerId="AD" clId="Web-{51A0A809-4F04-4A32-ACB2-CC14820BBD74}" dt="2022-04-05T02:55:12.203" v="452" actId="14100"/>
          <ac:cxnSpMkLst>
            <pc:docMk/>
            <pc:sldMk cId="253038680" sldId="274"/>
            <ac:cxnSpMk id="8" creationId="{899CAD5C-E54D-DC5F-0D2D-3B7BFF81EC56}"/>
          </ac:cxnSpMkLst>
        </pc:cxnChg>
        <pc:cxnChg chg="add mod">
          <ac:chgData name="Chen Zuona" userId="S::e0572789@u.nus.edu::4adc4e6d-7ea3-4192-9543-e0bbc304cde1" providerId="AD" clId="Web-{51A0A809-4F04-4A32-ACB2-CC14820BBD74}" dt="2022-04-05T02:55:19.360" v="455" actId="14100"/>
          <ac:cxnSpMkLst>
            <pc:docMk/>
            <pc:sldMk cId="253038680" sldId="274"/>
            <ac:cxnSpMk id="9" creationId="{84627CEB-A5E5-75D8-F681-BAA4B7C0D11D}"/>
          </ac:cxnSpMkLst>
        </pc:cxnChg>
        <pc:cxnChg chg="add mod">
          <ac:chgData name="Chen Zuona" userId="S::e0572789@u.nus.edu::4adc4e6d-7ea3-4192-9543-e0bbc304cde1" providerId="AD" clId="Web-{51A0A809-4F04-4A32-ACB2-CC14820BBD74}" dt="2022-04-05T02:55:30.047" v="458" actId="14100"/>
          <ac:cxnSpMkLst>
            <pc:docMk/>
            <pc:sldMk cId="253038680" sldId="274"/>
            <ac:cxnSpMk id="11" creationId="{41B1B693-F5B9-876C-97D1-ED0E4B486274}"/>
          </ac:cxnSpMkLst>
        </pc:cxnChg>
        <pc:cxnChg chg="add mod">
          <ac:chgData name="Chen Zuona" userId="S::e0572789@u.nus.edu::4adc4e6d-7ea3-4192-9543-e0bbc304cde1" providerId="AD" clId="Web-{51A0A809-4F04-4A32-ACB2-CC14820BBD74}" dt="2022-04-05T02:42:49.922" v="230" actId="1076"/>
          <ac:cxnSpMkLst>
            <pc:docMk/>
            <pc:sldMk cId="253038680" sldId="274"/>
            <ac:cxnSpMk id="19" creationId="{D6589049-8E30-4230-9CBE-92A85E75CA15}"/>
          </ac:cxnSpMkLst>
        </pc:cxnChg>
      </pc:sldChg>
      <pc:sldChg chg="modSp modNotes">
        <pc:chgData name="Chen Zuona" userId="S::e0572789@u.nus.edu::4adc4e6d-7ea3-4192-9543-e0bbc304cde1" providerId="AD" clId="Web-{51A0A809-4F04-4A32-ACB2-CC14820BBD74}" dt="2022-04-05T02:26:02.855" v="48"/>
        <pc:sldMkLst>
          <pc:docMk/>
          <pc:sldMk cId="862293701" sldId="282"/>
        </pc:sldMkLst>
        <pc:spChg chg="mod">
          <ac:chgData name="Chen Zuona" userId="S::e0572789@u.nus.edu::4adc4e6d-7ea3-4192-9543-e0bbc304cde1" providerId="AD" clId="Web-{51A0A809-4F04-4A32-ACB2-CC14820BBD74}" dt="2022-04-05T02:23:50.024" v="3" actId="20577"/>
          <ac:spMkLst>
            <pc:docMk/>
            <pc:sldMk cId="862293701" sldId="282"/>
            <ac:spMk id="3" creationId="{A37DCD31-F906-1FE1-867B-2B6DB68CBD5A}"/>
          </ac:spMkLst>
        </pc:spChg>
      </pc:sldChg>
      <pc:sldChg chg="addSp delSp modSp modNotes">
        <pc:chgData name="Chen Zuona" userId="S::e0572789@u.nus.edu::4adc4e6d-7ea3-4192-9543-e0bbc304cde1" providerId="AD" clId="Web-{51A0A809-4F04-4A32-ACB2-CC14820BBD74}" dt="2022-04-05T03:55:50.510" v="865"/>
        <pc:sldMkLst>
          <pc:docMk/>
          <pc:sldMk cId="2472435685" sldId="288"/>
        </pc:sldMkLst>
        <pc:spChg chg="add mod ord">
          <ac:chgData name="Chen Zuona" userId="S::e0572789@u.nus.edu::4adc4e6d-7ea3-4192-9543-e0bbc304cde1" providerId="AD" clId="Web-{51A0A809-4F04-4A32-ACB2-CC14820BBD74}" dt="2022-04-05T03:15:43.040" v="688"/>
          <ac:spMkLst>
            <pc:docMk/>
            <pc:sldMk cId="2472435685" sldId="288"/>
            <ac:spMk id="4" creationId="{2F463956-0396-8561-1484-73EFC9DB0D89}"/>
          </ac:spMkLst>
        </pc:spChg>
        <pc:spChg chg="mod ord">
          <ac:chgData name="Chen Zuona" userId="S::e0572789@u.nus.edu::4adc4e6d-7ea3-4192-9543-e0bbc304cde1" providerId="AD" clId="Web-{51A0A809-4F04-4A32-ACB2-CC14820BBD74}" dt="2022-04-05T03:15:31.275" v="685"/>
          <ac:spMkLst>
            <pc:docMk/>
            <pc:sldMk cId="2472435685" sldId="288"/>
            <ac:spMk id="7" creationId="{1702121A-5AF7-AA45-B033-1904B1D52592}"/>
          </ac:spMkLst>
        </pc:spChg>
        <pc:spChg chg="mod">
          <ac:chgData name="Chen Zuona" userId="S::e0572789@u.nus.edu::4adc4e6d-7ea3-4192-9543-e0bbc304cde1" providerId="AD" clId="Web-{51A0A809-4F04-4A32-ACB2-CC14820BBD74}" dt="2022-04-05T03:05:38.622" v="588" actId="1076"/>
          <ac:spMkLst>
            <pc:docMk/>
            <pc:sldMk cId="2472435685" sldId="288"/>
            <ac:spMk id="8" creationId="{15F4408C-634A-4CDA-BECF-5F066A0B5B24}"/>
          </ac:spMkLst>
        </pc:spChg>
        <pc:spChg chg="add del mod">
          <ac:chgData name="Chen Zuona" userId="S::e0572789@u.nus.edu::4adc4e6d-7ea3-4192-9543-e0bbc304cde1" providerId="AD" clId="Web-{51A0A809-4F04-4A32-ACB2-CC14820BBD74}" dt="2022-04-05T03:13:05.647" v="663"/>
          <ac:spMkLst>
            <pc:docMk/>
            <pc:sldMk cId="2472435685" sldId="288"/>
            <ac:spMk id="10" creationId="{EF2BAE64-E724-354D-88B4-DE1B3B783DAF}"/>
          </ac:spMkLst>
        </pc:spChg>
        <pc:spChg chg="add mod">
          <ac:chgData name="Chen Zuona" userId="S::e0572789@u.nus.edu::4adc4e6d-7ea3-4192-9543-e0bbc304cde1" providerId="AD" clId="Web-{51A0A809-4F04-4A32-ACB2-CC14820BBD74}" dt="2022-04-05T03:09:10.189" v="620" actId="20577"/>
          <ac:spMkLst>
            <pc:docMk/>
            <pc:sldMk cId="2472435685" sldId="288"/>
            <ac:spMk id="20" creationId="{7BFE61E9-7400-FE0E-B296-4C1E5587F50D}"/>
          </ac:spMkLst>
        </pc:spChg>
        <pc:spChg chg="add del mod">
          <ac:chgData name="Chen Zuona" userId="S::e0572789@u.nus.edu::4adc4e6d-7ea3-4192-9543-e0bbc304cde1" providerId="AD" clId="Web-{51A0A809-4F04-4A32-ACB2-CC14820BBD74}" dt="2022-04-05T03:14:50.524" v="677"/>
          <ac:spMkLst>
            <pc:docMk/>
            <pc:sldMk cId="2472435685" sldId="288"/>
            <ac:spMk id="39" creationId="{73B160BF-D6DF-94A9-A928-5A149EC2E184}"/>
          </ac:spMkLst>
        </pc:spChg>
        <pc:spChg chg="add mod ord">
          <ac:chgData name="Chen Zuona" userId="S::e0572789@u.nus.edu::4adc4e6d-7ea3-4192-9543-e0bbc304cde1" providerId="AD" clId="Web-{51A0A809-4F04-4A32-ACB2-CC14820BBD74}" dt="2022-04-05T03:15:54.369" v="691" actId="14100"/>
          <ac:spMkLst>
            <pc:docMk/>
            <pc:sldMk cId="2472435685" sldId="288"/>
            <ac:spMk id="40" creationId="{4D89640E-EEDA-156D-A069-F9C40D1A64C8}"/>
          </ac:spMkLst>
        </pc:spChg>
        <pc:picChg chg="add mod ord">
          <ac:chgData name="Chen Zuona" userId="S::e0572789@u.nus.edu::4adc4e6d-7ea3-4192-9543-e0bbc304cde1" providerId="AD" clId="Web-{51A0A809-4F04-4A32-ACB2-CC14820BBD74}" dt="2022-04-05T03:16:04.619" v="693" actId="14100"/>
          <ac:picMkLst>
            <pc:docMk/>
            <pc:sldMk cId="2472435685" sldId="288"/>
            <ac:picMk id="3" creationId="{8CC24FD2-535F-C1F8-CB78-C3D0774BF7D8}"/>
          </ac:picMkLst>
        </pc:picChg>
        <pc:picChg chg="add mod ord">
          <ac:chgData name="Chen Zuona" userId="S::e0572789@u.nus.edu::4adc4e6d-7ea3-4192-9543-e0bbc304cde1" providerId="AD" clId="Web-{51A0A809-4F04-4A32-ACB2-CC14820BBD74}" dt="2022-04-05T03:16:05.994" v="694" actId="1076"/>
          <ac:picMkLst>
            <pc:docMk/>
            <pc:sldMk cId="2472435685" sldId="288"/>
            <ac:picMk id="5" creationId="{52DCC9B4-A924-2367-2D5D-727B5C33C221}"/>
          </ac:picMkLst>
        </pc:picChg>
        <pc:picChg chg="add del mod ord">
          <ac:chgData name="Chen Zuona" userId="S::e0572789@u.nus.edu::4adc4e6d-7ea3-4192-9543-e0bbc304cde1" providerId="AD" clId="Web-{51A0A809-4F04-4A32-ACB2-CC14820BBD74}" dt="2022-04-05T03:08:21.516" v="609"/>
          <ac:picMkLst>
            <pc:docMk/>
            <pc:sldMk cId="2472435685" sldId="288"/>
            <ac:picMk id="6" creationId="{78267FC9-D694-48F7-D75B-6B6291087DF2}"/>
          </ac:picMkLst>
        </pc:picChg>
        <pc:picChg chg="add del mod">
          <ac:chgData name="Chen Zuona" userId="S::e0572789@u.nus.edu::4adc4e6d-7ea3-4192-9543-e0bbc304cde1" providerId="AD" clId="Web-{51A0A809-4F04-4A32-ACB2-CC14820BBD74}" dt="2022-04-05T03:08:20.047" v="608"/>
          <ac:picMkLst>
            <pc:docMk/>
            <pc:sldMk cId="2472435685" sldId="288"/>
            <ac:picMk id="13" creationId="{4361B4DA-CAEF-D062-A4A2-0194BC6E34DF}"/>
          </ac:picMkLst>
        </pc:picChg>
        <pc:picChg chg="add del mod">
          <ac:chgData name="Chen Zuona" userId="S::e0572789@u.nus.edu::4adc4e6d-7ea3-4192-9543-e0bbc304cde1" providerId="AD" clId="Web-{51A0A809-4F04-4A32-ACB2-CC14820BBD74}" dt="2022-04-05T03:08:18.563" v="607"/>
          <ac:picMkLst>
            <pc:docMk/>
            <pc:sldMk cId="2472435685" sldId="288"/>
            <ac:picMk id="14" creationId="{7F6A86C8-9C65-AF58-6A66-7720BDCC45D0}"/>
          </ac:picMkLst>
        </pc:picChg>
        <pc:picChg chg="add del mod">
          <ac:chgData name="Chen Zuona" userId="S::e0572789@u.nus.edu::4adc4e6d-7ea3-4192-9543-e0bbc304cde1" providerId="AD" clId="Web-{51A0A809-4F04-4A32-ACB2-CC14820BBD74}" dt="2022-04-05T03:08:17.531" v="606"/>
          <ac:picMkLst>
            <pc:docMk/>
            <pc:sldMk cId="2472435685" sldId="288"/>
            <ac:picMk id="15" creationId="{EE23F416-AE37-C9A6-FE54-A23001107661}"/>
          </ac:picMkLst>
        </pc:picChg>
        <pc:picChg chg="add del mod ord">
          <ac:chgData name="Chen Zuona" userId="S::e0572789@u.nus.edu::4adc4e6d-7ea3-4192-9543-e0bbc304cde1" providerId="AD" clId="Web-{51A0A809-4F04-4A32-ACB2-CC14820BBD74}" dt="2022-04-05T03:08:53.173" v="617"/>
          <ac:picMkLst>
            <pc:docMk/>
            <pc:sldMk cId="2472435685" sldId="288"/>
            <ac:picMk id="16" creationId="{7AE60CB3-4C52-36E3-D519-A5FF6AFC4961}"/>
          </ac:picMkLst>
        </pc:picChg>
        <pc:picChg chg="add del mod">
          <ac:chgData name="Chen Zuona" userId="S::e0572789@u.nus.edu::4adc4e6d-7ea3-4192-9543-e0bbc304cde1" providerId="AD" clId="Web-{51A0A809-4F04-4A32-ACB2-CC14820BBD74}" dt="2022-04-05T03:08:52.407" v="616"/>
          <ac:picMkLst>
            <pc:docMk/>
            <pc:sldMk cId="2472435685" sldId="288"/>
            <ac:picMk id="17" creationId="{ACCD9E35-5D4C-9EC7-1EF0-9D31EC31640E}"/>
          </ac:picMkLst>
        </pc:picChg>
        <pc:picChg chg="add del mod">
          <ac:chgData name="Chen Zuona" userId="S::e0572789@u.nus.edu::4adc4e6d-7ea3-4192-9543-e0bbc304cde1" providerId="AD" clId="Web-{51A0A809-4F04-4A32-ACB2-CC14820BBD74}" dt="2022-04-05T03:08:51.579" v="615"/>
          <ac:picMkLst>
            <pc:docMk/>
            <pc:sldMk cId="2472435685" sldId="288"/>
            <ac:picMk id="18" creationId="{8494A697-2ED9-CC30-BE57-D6C0C36B9E59}"/>
          </ac:picMkLst>
        </pc:picChg>
        <pc:picChg chg="add del mod">
          <ac:chgData name="Chen Zuona" userId="S::e0572789@u.nus.edu::4adc4e6d-7ea3-4192-9543-e0bbc304cde1" providerId="AD" clId="Web-{51A0A809-4F04-4A32-ACB2-CC14820BBD74}" dt="2022-04-05T03:08:50.610" v="614"/>
          <ac:picMkLst>
            <pc:docMk/>
            <pc:sldMk cId="2472435685" sldId="288"/>
            <ac:picMk id="19" creationId="{DFEAB9BE-6572-5738-7D82-AA2D7358355A}"/>
          </ac:picMkLst>
        </pc:picChg>
        <pc:picChg chg="add del mod ord">
          <ac:chgData name="Chen Zuona" userId="S::e0572789@u.nus.edu::4adc4e6d-7ea3-4192-9543-e0bbc304cde1" providerId="AD" clId="Web-{51A0A809-4F04-4A32-ACB2-CC14820BBD74}" dt="2022-04-05T03:09:37.502" v="628"/>
          <ac:picMkLst>
            <pc:docMk/>
            <pc:sldMk cId="2472435685" sldId="288"/>
            <ac:picMk id="21" creationId="{8CFED6EC-9202-A47C-7333-4AFAA9DE0880}"/>
          </ac:picMkLst>
        </pc:picChg>
        <pc:picChg chg="add del mod">
          <ac:chgData name="Chen Zuona" userId="S::e0572789@u.nus.edu::4adc4e6d-7ea3-4192-9543-e0bbc304cde1" providerId="AD" clId="Web-{51A0A809-4F04-4A32-ACB2-CC14820BBD74}" dt="2022-04-05T03:09:36.236" v="627"/>
          <ac:picMkLst>
            <pc:docMk/>
            <pc:sldMk cId="2472435685" sldId="288"/>
            <ac:picMk id="22" creationId="{739B804A-720A-963E-FD9C-EC2DEF88CD6F}"/>
          </ac:picMkLst>
        </pc:picChg>
        <pc:picChg chg="add del mod">
          <ac:chgData name="Chen Zuona" userId="S::e0572789@u.nus.edu::4adc4e6d-7ea3-4192-9543-e0bbc304cde1" providerId="AD" clId="Web-{51A0A809-4F04-4A32-ACB2-CC14820BBD74}" dt="2022-04-05T03:09:34.330" v="626"/>
          <ac:picMkLst>
            <pc:docMk/>
            <pc:sldMk cId="2472435685" sldId="288"/>
            <ac:picMk id="23" creationId="{58908157-D00B-00BC-F329-E28CD9C9FAD4}"/>
          </ac:picMkLst>
        </pc:picChg>
        <pc:picChg chg="add del mod">
          <ac:chgData name="Chen Zuona" userId="S::e0572789@u.nus.edu::4adc4e6d-7ea3-4192-9543-e0bbc304cde1" providerId="AD" clId="Web-{51A0A809-4F04-4A32-ACB2-CC14820BBD74}" dt="2022-04-05T03:09:33.221" v="625"/>
          <ac:picMkLst>
            <pc:docMk/>
            <pc:sldMk cId="2472435685" sldId="288"/>
            <ac:picMk id="24" creationId="{0DDBB7D6-2129-770D-4375-C458317D232C}"/>
          </ac:picMkLst>
        </pc:picChg>
        <pc:picChg chg="add mod">
          <ac:chgData name="Chen Zuona" userId="S::e0572789@u.nus.edu::4adc4e6d-7ea3-4192-9543-e0bbc304cde1" providerId="AD" clId="Web-{51A0A809-4F04-4A32-ACB2-CC14820BBD74}" dt="2022-04-05T03:17:40.480" v="726" actId="14100"/>
          <ac:picMkLst>
            <pc:docMk/>
            <pc:sldMk cId="2472435685" sldId="288"/>
            <ac:picMk id="25" creationId="{E0F9BFFE-324C-C01C-D0FB-A1C86D44CB54}"/>
          </ac:picMkLst>
        </pc:picChg>
        <pc:picChg chg="add mod">
          <ac:chgData name="Chen Zuona" userId="S::e0572789@u.nus.edu::4adc4e6d-7ea3-4192-9543-e0bbc304cde1" providerId="AD" clId="Web-{51A0A809-4F04-4A32-ACB2-CC14820BBD74}" dt="2022-04-05T03:17:43.777" v="727" actId="14100"/>
          <ac:picMkLst>
            <pc:docMk/>
            <pc:sldMk cId="2472435685" sldId="288"/>
            <ac:picMk id="26" creationId="{C96C256C-D2CE-51B4-C525-F405C6A005E3}"/>
          </ac:picMkLst>
        </pc:picChg>
        <pc:picChg chg="add mod">
          <ac:chgData name="Chen Zuona" userId="S::e0572789@u.nus.edu::4adc4e6d-7ea3-4192-9543-e0bbc304cde1" providerId="AD" clId="Web-{51A0A809-4F04-4A32-ACB2-CC14820BBD74}" dt="2022-04-05T03:18:00.887" v="732" actId="14100"/>
          <ac:picMkLst>
            <pc:docMk/>
            <pc:sldMk cId="2472435685" sldId="288"/>
            <ac:picMk id="28" creationId="{9F15F51F-E874-C8F7-2864-1771AF5C4776}"/>
          </ac:picMkLst>
        </pc:picChg>
        <pc:picChg chg="add del mod ord">
          <ac:chgData name="Chen Zuona" userId="S::e0572789@u.nus.edu::4adc4e6d-7ea3-4192-9543-e0bbc304cde1" providerId="AD" clId="Web-{51A0A809-4F04-4A32-ACB2-CC14820BBD74}" dt="2022-04-05T03:10:45.722" v="643"/>
          <ac:picMkLst>
            <pc:docMk/>
            <pc:sldMk cId="2472435685" sldId="288"/>
            <ac:picMk id="30" creationId="{16DC9788-84E6-ED7D-97B2-E6CAF7C09CE9}"/>
          </ac:picMkLst>
        </pc:picChg>
        <pc:picChg chg="add del mod ord">
          <ac:chgData name="Chen Zuona" userId="S::e0572789@u.nus.edu::4adc4e6d-7ea3-4192-9543-e0bbc304cde1" providerId="AD" clId="Web-{51A0A809-4F04-4A32-ACB2-CC14820BBD74}" dt="2022-04-05T03:10:54.003" v="645"/>
          <ac:picMkLst>
            <pc:docMk/>
            <pc:sldMk cId="2472435685" sldId="288"/>
            <ac:picMk id="32" creationId="{99E5AAD5-2662-EC33-7368-3F169B135941}"/>
          </ac:picMkLst>
        </pc:picChg>
        <pc:picChg chg="add del mod ord">
          <ac:chgData name="Chen Zuona" userId="S::e0572789@u.nus.edu::4adc4e6d-7ea3-4192-9543-e0bbc304cde1" providerId="AD" clId="Web-{51A0A809-4F04-4A32-ACB2-CC14820BBD74}" dt="2022-04-05T03:11:05.082" v="647"/>
          <ac:picMkLst>
            <pc:docMk/>
            <pc:sldMk cId="2472435685" sldId="288"/>
            <ac:picMk id="33" creationId="{D5D8A354-21CA-4B16-6750-E0B6E7A45B29}"/>
          </ac:picMkLst>
        </pc:picChg>
        <pc:picChg chg="add del mod ord">
          <ac:chgData name="Chen Zuona" userId="S::e0572789@u.nus.edu::4adc4e6d-7ea3-4192-9543-e0bbc304cde1" providerId="AD" clId="Web-{51A0A809-4F04-4A32-ACB2-CC14820BBD74}" dt="2022-04-05T03:12:06.802" v="653"/>
          <ac:picMkLst>
            <pc:docMk/>
            <pc:sldMk cId="2472435685" sldId="288"/>
            <ac:picMk id="34" creationId="{81A3274B-731C-A263-AA25-A09ADBC3E529}"/>
          </ac:picMkLst>
        </pc:picChg>
        <pc:picChg chg="add del mod ord">
          <ac:chgData name="Chen Zuona" userId="S::e0572789@u.nus.edu::4adc4e6d-7ea3-4192-9543-e0bbc304cde1" providerId="AD" clId="Web-{51A0A809-4F04-4A32-ACB2-CC14820BBD74}" dt="2022-04-05T03:12:40.662" v="659"/>
          <ac:picMkLst>
            <pc:docMk/>
            <pc:sldMk cId="2472435685" sldId="288"/>
            <ac:picMk id="35" creationId="{4EA570BF-DB7F-668C-43D2-9558654DCB28}"/>
          </ac:picMkLst>
        </pc:picChg>
        <pc:picChg chg="add del mod ord">
          <ac:chgData name="Chen Zuona" userId="S::e0572789@u.nus.edu::4adc4e6d-7ea3-4192-9543-e0bbc304cde1" providerId="AD" clId="Web-{51A0A809-4F04-4A32-ACB2-CC14820BBD74}" dt="2022-04-05T03:14:28.664" v="671"/>
          <ac:picMkLst>
            <pc:docMk/>
            <pc:sldMk cId="2472435685" sldId="288"/>
            <ac:picMk id="36" creationId="{6E1FF2E1-673A-1A83-5AA6-DC9D4321DF34}"/>
          </ac:picMkLst>
        </pc:picChg>
        <pc:picChg chg="add del mod">
          <ac:chgData name="Chen Zuona" userId="S::e0572789@u.nus.edu::4adc4e6d-7ea3-4192-9543-e0bbc304cde1" providerId="AD" clId="Web-{51A0A809-4F04-4A32-ACB2-CC14820BBD74}" dt="2022-04-05T03:17:03.792" v="713"/>
          <ac:picMkLst>
            <pc:docMk/>
            <pc:sldMk cId="2472435685" sldId="288"/>
            <ac:picMk id="37" creationId="{38FC26EE-82D2-01E1-061C-C1D60AE20FF0}"/>
          </ac:picMkLst>
        </pc:picChg>
        <pc:picChg chg="add mod">
          <ac:chgData name="Chen Zuona" userId="S::e0572789@u.nus.edu::4adc4e6d-7ea3-4192-9543-e0bbc304cde1" providerId="AD" clId="Web-{51A0A809-4F04-4A32-ACB2-CC14820BBD74}" dt="2022-04-05T03:17:54.652" v="730" actId="14100"/>
          <ac:picMkLst>
            <pc:docMk/>
            <pc:sldMk cId="2472435685" sldId="288"/>
            <ac:picMk id="41" creationId="{A7DFD68C-2618-E293-93AD-142B0E913734}"/>
          </ac:picMkLst>
        </pc:picChg>
      </pc:sldChg>
      <pc:sldChg chg="addSp delSp modSp modNotes">
        <pc:chgData name="Chen Zuona" userId="S::e0572789@u.nus.edu::4adc4e6d-7ea3-4192-9543-e0bbc304cde1" providerId="AD" clId="Web-{51A0A809-4F04-4A32-ACB2-CC14820BBD74}" dt="2022-04-05T04:01:12.830" v="897" actId="14100"/>
        <pc:sldMkLst>
          <pc:docMk/>
          <pc:sldMk cId="2890117067" sldId="289"/>
        </pc:sldMkLst>
        <pc:spChg chg="add mod ord">
          <ac:chgData name="Chen Zuona" userId="S::e0572789@u.nus.edu::4adc4e6d-7ea3-4192-9543-e0bbc304cde1" providerId="AD" clId="Web-{51A0A809-4F04-4A32-ACB2-CC14820BBD74}" dt="2022-04-05T04:00:56.642" v="893"/>
          <ac:spMkLst>
            <pc:docMk/>
            <pc:sldMk cId="2890117067" sldId="289"/>
            <ac:spMk id="4" creationId="{6E43EF2B-FCF5-C110-6954-EC87C8C5878A}"/>
          </ac:spMkLst>
        </pc:spChg>
        <pc:spChg chg="del mod">
          <ac:chgData name="Chen Zuona" userId="S::e0572789@u.nus.edu::4adc4e6d-7ea3-4192-9543-e0bbc304cde1" providerId="AD" clId="Web-{51A0A809-4F04-4A32-ACB2-CC14820BBD74}" dt="2022-04-05T03:58:08.294" v="877"/>
          <ac:spMkLst>
            <pc:docMk/>
            <pc:sldMk cId="2890117067" sldId="289"/>
            <ac:spMk id="7" creationId="{1702121A-5AF7-AA45-B033-1904B1D52592}"/>
          </ac:spMkLst>
        </pc:spChg>
        <pc:spChg chg="mod">
          <ac:chgData name="Chen Zuona" userId="S::e0572789@u.nus.edu::4adc4e6d-7ea3-4192-9543-e0bbc304cde1" providerId="AD" clId="Web-{51A0A809-4F04-4A32-ACB2-CC14820BBD74}" dt="2022-04-05T03:57:42.512" v="875" actId="1076"/>
          <ac:spMkLst>
            <pc:docMk/>
            <pc:sldMk cId="2890117067" sldId="289"/>
            <ac:spMk id="8" creationId="{871F381C-6339-48F7-9ED4-A5C03C492288}"/>
          </ac:spMkLst>
        </pc:spChg>
        <pc:spChg chg="del">
          <ac:chgData name="Chen Zuona" userId="S::e0572789@u.nus.edu::4adc4e6d-7ea3-4192-9543-e0bbc304cde1" providerId="AD" clId="Web-{51A0A809-4F04-4A32-ACB2-CC14820BBD74}" dt="2022-04-05T03:49:19.657" v="809"/>
          <ac:spMkLst>
            <pc:docMk/>
            <pc:sldMk cId="2890117067" sldId="289"/>
            <ac:spMk id="10" creationId="{EF2BAE64-E724-354D-88B4-DE1B3B783DAF}"/>
          </ac:spMkLst>
        </pc:spChg>
        <pc:spChg chg="add mod ord">
          <ac:chgData name="Chen Zuona" userId="S::e0572789@u.nus.edu::4adc4e6d-7ea3-4192-9543-e0bbc304cde1" providerId="AD" clId="Web-{51A0A809-4F04-4A32-ACB2-CC14820BBD74}" dt="2022-04-05T04:01:12.830" v="897" actId="14100"/>
          <ac:spMkLst>
            <pc:docMk/>
            <pc:sldMk cId="2890117067" sldId="289"/>
            <ac:spMk id="16" creationId="{C4579F56-56E1-22A3-C114-C131E699A71E}"/>
          </ac:spMkLst>
        </pc:spChg>
        <pc:picChg chg="add mod ord">
          <ac:chgData name="Chen Zuona" userId="S::e0572789@u.nus.edu::4adc4e6d-7ea3-4192-9543-e0bbc304cde1" providerId="AD" clId="Web-{51A0A809-4F04-4A32-ACB2-CC14820BBD74}" dt="2022-04-05T04:01:02.924" v="895" actId="1076"/>
          <ac:picMkLst>
            <pc:docMk/>
            <pc:sldMk cId="2890117067" sldId="289"/>
            <ac:picMk id="3" creationId="{6D87703D-C179-A128-2C30-95CAB260DFDB}"/>
          </ac:picMkLst>
        </pc:picChg>
        <pc:picChg chg="add mod ord">
          <ac:chgData name="Chen Zuona" userId="S::e0572789@u.nus.edu::4adc4e6d-7ea3-4192-9543-e0bbc304cde1" providerId="AD" clId="Web-{51A0A809-4F04-4A32-ACB2-CC14820BBD74}" dt="2022-04-05T04:00:59.533" v="894"/>
          <ac:picMkLst>
            <pc:docMk/>
            <pc:sldMk cId="2890117067" sldId="289"/>
            <ac:picMk id="5" creationId="{E0C266BD-D444-9CA0-D26F-2298F07DBF33}"/>
          </ac:picMkLst>
        </pc:picChg>
        <pc:picChg chg="add mod">
          <ac:chgData name="Chen Zuona" userId="S::e0572789@u.nus.edu::4adc4e6d-7ea3-4192-9543-e0bbc304cde1" providerId="AD" clId="Web-{51A0A809-4F04-4A32-ACB2-CC14820BBD74}" dt="2022-04-05T03:53:58.632" v="846" actId="14100"/>
          <ac:picMkLst>
            <pc:docMk/>
            <pc:sldMk cId="2890117067" sldId="289"/>
            <ac:picMk id="6" creationId="{314FBF47-DCA2-0219-6783-C4665F280A10}"/>
          </ac:picMkLst>
        </pc:picChg>
        <pc:picChg chg="add mod">
          <ac:chgData name="Chen Zuona" userId="S::e0572789@u.nus.edu::4adc4e6d-7ea3-4192-9543-e0bbc304cde1" providerId="AD" clId="Web-{51A0A809-4F04-4A32-ACB2-CC14820BBD74}" dt="2022-04-05T03:54:04.179" v="848" actId="14100"/>
          <ac:picMkLst>
            <pc:docMk/>
            <pc:sldMk cId="2890117067" sldId="289"/>
            <ac:picMk id="12" creationId="{2B2CB1F3-00AB-D87B-4C97-7AC0359F9104}"/>
          </ac:picMkLst>
        </pc:picChg>
        <pc:picChg chg="add mod">
          <ac:chgData name="Chen Zuona" userId="S::e0572789@u.nus.edu::4adc4e6d-7ea3-4192-9543-e0bbc304cde1" providerId="AD" clId="Web-{51A0A809-4F04-4A32-ACB2-CC14820BBD74}" dt="2022-04-05T03:54:13.914" v="851" actId="1076"/>
          <ac:picMkLst>
            <pc:docMk/>
            <pc:sldMk cId="2890117067" sldId="289"/>
            <ac:picMk id="13" creationId="{14565D24-D0FE-B3B3-FACA-94DD843EC4FB}"/>
          </ac:picMkLst>
        </pc:picChg>
        <pc:picChg chg="add mod">
          <ac:chgData name="Chen Zuona" userId="S::e0572789@u.nus.edu::4adc4e6d-7ea3-4192-9543-e0bbc304cde1" providerId="AD" clId="Web-{51A0A809-4F04-4A32-ACB2-CC14820BBD74}" dt="2022-04-05T03:54:28.383" v="855" actId="1076"/>
          <ac:picMkLst>
            <pc:docMk/>
            <pc:sldMk cId="2890117067" sldId="289"/>
            <ac:picMk id="14" creationId="{A7F33B82-11CF-992D-192B-A7AB4E033384}"/>
          </ac:picMkLst>
        </pc:picChg>
        <pc:picChg chg="add mod">
          <ac:chgData name="Chen Zuona" userId="S::e0572789@u.nus.edu::4adc4e6d-7ea3-4192-9543-e0bbc304cde1" providerId="AD" clId="Web-{51A0A809-4F04-4A32-ACB2-CC14820BBD74}" dt="2022-04-05T03:58:27.576" v="880" actId="1076"/>
          <ac:picMkLst>
            <pc:docMk/>
            <pc:sldMk cId="2890117067" sldId="289"/>
            <ac:picMk id="15" creationId="{27C1293A-4B5D-85A2-2370-B29FC6471FDD}"/>
          </ac:picMkLst>
        </pc:picChg>
      </pc:sldChg>
      <pc:sldChg chg="new del">
        <pc:chgData name="Chen Zuona" userId="S::e0572789@u.nus.edu::4adc4e6d-7ea3-4192-9543-e0bbc304cde1" providerId="AD" clId="Web-{51A0A809-4F04-4A32-ACB2-CC14820BBD74}" dt="2022-04-05T04:03:33.599" v="900"/>
        <pc:sldMkLst>
          <pc:docMk/>
          <pc:sldMk cId="1819747395" sldId="300"/>
        </pc:sldMkLst>
      </pc:sldChg>
      <pc:sldChg chg="addSp delSp modSp add replId modNotes">
        <pc:chgData name="Chen Zuona" userId="S::e0572789@u.nus.edu::4adc4e6d-7ea3-4192-9543-e0bbc304cde1" providerId="AD" clId="Web-{51A0A809-4F04-4A32-ACB2-CC14820BBD74}" dt="2022-04-05T04:38:53.431" v="1202" actId="14100"/>
        <pc:sldMkLst>
          <pc:docMk/>
          <pc:sldMk cId="1129024461" sldId="301"/>
        </pc:sldMkLst>
        <pc:spChg chg="del">
          <ac:chgData name="Chen Zuona" userId="S::e0572789@u.nus.edu::4adc4e6d-7ea3-4192-9543-e0bbc304cde1" providerId="AD" clId="Web-{51A0A809-4F04-4A32-ACB2-CC14820BBD74}" dt="2022-04-05T04:07:11.495" v="917"/>
          <ac:spMkLst>
            <pc:docMk/>
            <pc:sldMk cId="1129024461" sldId="301"/>
            <ac:spMk id="4" creationId="{6E43EF2B-FCF5-C110-6954-EC87C8C5878A}"/>
          </ac:spMkLst>
        </pc:spChg>
        <pc:spChg chg="mod">
          <ac:chgData name="Chen Zuona" userId="S::e0572789@u.nus.edu::4adc4e6d-7ea3-4192-9543-e0bbc304cde1" providerId="AD" clId="Web-{51A0A809-4F04-4A32-ACB2-CC14820BBD74}" dt="2022-04-05T04:35:03.597" v="1183" actId="20577"/>
          <ac:spMkLst>
            <pc:docMk/>
            <pc:sldMk cId="1129024461" sldId="301"/>
            <ac:spMk id="8" creationId="{871F381C-6339-48F7-9ED4-A5C03C492288}"/>
          </ac:spMkLst>
        </pc:spChg>
        <pc:spChg chg="del">
          <ac:chgData name="Chen Zuona" userId="S::e0572789@u.nus.edu::4adc4e6d-7ea3-4192-9543-e0bbc304cde1" providerId="AD" clId="Web-{51A0A809-4F04-4A32-ACB2-CC14820BBD74}" dt="2022-04-05T04:07:41.011" v="920"/>
          <ac:spMkLst>
            <pc:docMk/>
            <pc:sldMk cId="1129024461" sldId="301"/>
            <ac:spMk id="16" creationId="{C4579F56-56E1-22A3-C114-C131E699A71E}"/>
          </ac:spMkLst>
        </pc:spChg>
        <pc:spChg chg="add mod">
          <ac:chgData name="Chen Zuona" userId="S::e0572789@u.nus.edu::4adc4e6d-7ea3-4192-9543-e0bbc304cde1" providerId="AD" clId="Web-{51A0A809-4F04-4A32-ACB2-CC14820BBD74}" dt="2022-04-05T04:19:54.904" v="966" actId="1076"/>
          <ac:spMkLst>
            <pc:docMk/>
            <pc:sldMk cId="1129024461" sldId="301"/>
            <ac:spMk id="18" creationId="{4A7A3C1E-EBEC-1B61-27E3-E8D5D5D21822}"/>
          </ac:spMkLst>
        </pc:spChg>
        <pc:spChg chg="add mod">
          <ac:chgData name="Chen Zuona" userId="S::e0572789@u.nus.edu::4adc4e6d-7ea3-4192-9543-e0bbc304cde1" providerId="AD" clId="Web-{51A0A809-4F04-4A32-ACB2-CC14820BBD74}" dt="2022-04-05T04:38:53.431" v="1202" actId="14100"/>
          <ac:spMkLst>
            <pc:docMk/>
            <pc:sldMk cId="1129024461" sldId="301"/>
            <ac:spMk id="19" creationId="{53DF0638-618D-164A-F948-7A8EF5269942}"/>
          </ac:spMkLst>
        </pc:spChg>
        <pc:spChg chg="add mod">
          <ac:chgData name="Chen Zuona" userId="S::e0572789@u.nus.edu::4adc4e6d-7ea3-4192-9543-e0bbc304cde1" providerId="AD" clId="Web-{51A0A809-4F04-4A32-ACB2-CC14820BBD74}" dt="2022-04-05T04:20:13.498" v="969" actId="14100"/>
          <ac:spMkLst>
            <pc:docMk/>
            <pc:sldMk cId="1129024461" sldId="301"/>
            <ac:spMk id="21" creationId="{87925744-EDEE-6021-5377-7CFBD0E655C7}"/>
          </ac:spMkLst>
        </pc:spChg>
        <pc:picChg chg="del">
          <ac:chgData name="Chen Zuona" userId="S::e0572789@u.nus.edu::4adc4e6d-7ea3-4192-9543-e0bbc304cde1" providerId="AD" clId="Web-{51A0A809-4F04-4A32-ACB2-CC14820BBD74}" dt="2022-04-05T04:07:12.323" v="918"/>
          <ac:picMkLst>
            <pc:docMk/>
            <pc:sldMk cId="1129024461" sldId="301"/>
            <ac:picMk id="3" creationId="{6D87703D-C179-A128-2C30-95CAB260DFDB}"/>
          </ac:picMkLst>
        </pc:picChg>
        <pc:picChg chg="del">
          <ac:chgData name="Chen Zuona" userId="S::e0572789@u.nus.edu::4adc4e6d-7ea3-4192-9543-e0bbc304cde1" providerId="AD" clId="Web-{51A0A809-4F04-4A32-ACB2-CC14820BBD74}" dt="2022-04-05T04:07:12.917" v="919"/>
          <ac:picMkLst>
            <pc:docMk/>
            <pc:sldMk cId="1129024461" sldId="301"/>
            <ac:picMk id="5" creationId="{E0C266BD-D444-9CA0-D26F-2298F07DBF33}"/>
          </ac:picMkLst>
        </pc:picChg>
        <pc:picChg chg="del">
          <ac:chgData name="Chen Zuona" userId="S::e0572789@u.nus.edu::4adc4e6d-7ea3-4192-9543-e0bbc304cde1" providerId="AD" clId="Web-{51A0A809-4F04-4A32-ACB2-CC14820BBD74}" dt="2022-04-05T04:03:50.693" v="902"/>
          <ac:picMkLst>
            <pc:docMk/>
            <pc:sldMk cId="1129024461" sldId="301"/>
            <ac:picMk id="6" creationId="{314FBF47-DCA2-0219-6783-C4665F280A10}"/>
          </ac:picMkLst>
        </pc:picChg>
        <pc:picChg chg="add mod">
          <ac:chgData name="Chen Zuona" userId="S::e0572789@u.nus.edu::4adc4e6d-7ea3-4192-9543-e0bbc304cde1" providerId="AD" clId="Web-{51A0A809-4F04-4A32-ACB2-CC14820BBD74}" dt="2022-04-05T04:08:42.153" v="926" actId="1076"/>
          <ac:picMkLst>
            <pc:docMk/>
            <pc:sldMk cId="1129024461" sldId="301"/>
            <ac:picMk id="7" creationId="{8CACE1FF-CFDC-D163-76DD-AF566FC62FB1}"/>
          </ac:picMkLst>
        </pc:picChg>
        <pc:picChg chg="add mod">
          <ac:chgData name="Chen Zuona" userId="S::e0572789@u.nus.edu::4adc4e6d-7ea3-4192-9543-e0bbc304cde1" providerId="AD" clId="Web-{51A0A809-4F04-4A32-ACB2-CC14820BBD74}" dt="2022-04-05T04:19:47.513" v="964" actId="1076"/>
          <ac:picMkLst>
            <pc:docMk/>
            <pc:sldMk cId="1129024461" sldId="301"/>
            <ac:picMk id="9" creationId="{84B9D274-F05B-1C4D-BE13-5E68F972146A}"/>
          </ac:picMkLst>
        </pc:picChg>
        <pc:picChg chg="add mod">
          <ac:chgData name="Chen Zuona" userId="S::e0572789@u.nus.edu::4adc4e6d-7ea3-4192-9543-e0bbc304cde1" providerId="AD" clId="Web-{51A0A809-4F04-4A32-ACB2-CC14820BBD74}" dt="2022-04-05T04:19:18.309" v="956" actId="14100"/>
          <ac:picMkLst>
            <pc:docMk/>
            <pc:sldMk cId="1129024461" sldId="301"/>
            <ac:picMk id="10" creationId="{89BDCF63-3BFC-7E45-D48E-63B86EF7E0FC}"/>
          </ac:picMkLst>
        </pc:picChg>
        <pc:picChg chg="add del mod">
          <ac:chgData name="Chen Zuona" userId="S::e0572789@u.nus.edu::4adc4e6d-7ea3-4192-9543-e0bbc304cde1" providerId="AD" clId="Web-{51A0A809-4F04-4A32-ACB2-CC14820BBD74}" dt="2022-04-05T04:18:29.589" v="941"/>
          <ac:picMkLst>
            <pc:docMk/>
            <pc:sldMk cId="1129024461" sldId="301"/>
            <ac:picMk id="11" creationId="{6F4CF6B2-D68C-0424-A357-E009F29790FB}"/>
          </ac:picMkLst>
        </pc:picChg>
        <pc:picChg chg="del">
          <ac:chgData name="Chen Zuona" userId="S::e0572789@u.nus.edu::4adc4e6d-7ea3-4192-9543-e0bbc304cde1" providerId="AD" clId="Web-{51A0A809-4F04-4A32-ACB2-CC14820BBD74}" dt="2022-04-05T04:03:51.287" v="903"/>
          <ac:picMkLst>
            <pc:docMk/>
            <pc:sldMk cId="1129024461" sldId="301"/>
            <ac:picMk id="12" creationId="{2B2CB1F3-00AB-D87B-4C97-7AC0359F9104}"/>
          </ac:picMkLst>
        </pc:picChg>
        <pc:picChg chg="del">
          <ac:chgData name="Chen Zuona" userId="S::e0572789@u.nus.edu::4adc4e6d-7ea3-4192-9543-e0bbc304cde1" providerId="AD" clId="Web-{51A0A809-4F04-4A32-ACB2-CC14820BBD74}" dt="2022-04-05T04:03:52.912" v="905"/>
          <ac:picMkLst>
            <pc:docMk/>
            <pc:sldMk cId="1129024461" sldId="301"/>
            <ac:picMk id="13" creationId="{14565D24-D0FE-B3B3-FACA-94DD843EC4FB}"/>
          </ac:picMkLst>
        </pc:picChg>
        <pc:picChg chg="del">
          <ac:chgData name="Chen Zuona" userId="S::e0572789@u.nus.edu::4adc4e6d-7ea3-4192-9543-e0bbc304cde1" providerId="AD" clId="Web-{51A0A809-4F04-4A32-ACB2-CC14820BBD74}" dt="2022-04-05T04:03:52.209" v="904"/>
          <ac:picMkLst>
            <pc:docMk/>
            <pc:sldMk cId="1129024461" sldId="301"/>
            <ac:picMk id="14" creationId="{A7F33B82-11CF-992D-192B-A7AB4E033384}"/>
          </ac:picMkLst>
        </pc:picChg>
        <pc:picChg chg="del">
          <ac:chgData name="Chen Zuona" userId="S::e0572789@u.nus.edu::4adc4e6d-7ea3-4192-9543-e0bbc304cde1" providerId="AD" clId="Web-{51A0A809-4F04-4A32-ACB2-CC14820BBD74}" dt="2022-04-05T04:03:44.927" v="901"/>
          <ac:picMkLst>
            <pc:docMk/>
            <pc:sldMk cId="1129024461" sldId="301"/>
            <ac:picMk id="15" creationId="{27C1293A-4B5D-85A2-2370-B29FC6471FDD}"/>
          </ac:picMkLst>
        </pc:picChg>
        <pc:picChg chg="add mod">
          <ac:chgData name="Chen Zuona" userId="S::e0572789@u.nus.edu::4adc4e6d-7ea3-4192-9543-e0bbc304cde1" providerId="AD" clId="Web-{51A0A809-4F04-4A32-ACB2-CC14820BBD74}" dt="2022-04-05T04:19:28.622" v="959" actId="1076"/>
          <ac:picMkLst>
            <pc:docMk/>
            <pc:sldMk cId="1129024461" sldId="301"/>
            <ac:picMk id="17" creationId="{AB8DA281-271D-1B80-69C4-E7D3FC73470A}"/>
          </ac:picMkLst>
        </pc:picChg>
      </pc:sldChg>
    </pc:docChg>
  </pc:docChgLst>
  <pc:docChgLst>
    <pc:chgData name="Tang Yuyi" userId="S::e0724482@u.nus.edu::c71a18ea-a5d9-4da7-9398-2baf0eb6b77f" providerId="AD" clId="Web-{79BD0FFC-1A2A-44DC-AC06-DDC0511669C8}"/>
    <pc:docChg chg="modSld">
      <pc:chgData name="Tang Yuyi" userId="S::e0724482@u.nus.edu::c71a18ea-a5d9-4da7-9398-2baf0eb6b77f" providerId="AD" clId="Web-{79BD0FFC-1A2A-44DC-AC06-DDC0511669C8}" dt="2022-04-05T11:26:30.747" v="70"/>
      <pc:docMkLst>
        <pc:docMk/>
      </pc:docMkLst>
      <pc:sldChg chg="modNotes">
        <pc:chgData name="Tang Yuyi" userId="S::e0724482@u.nus.edu::c71a18ea-a5d9-4da7-9398-2baf0eb6b77f" providerId="AD" clId="Web-{79BD0FFC-1A2A-44DC-AC06-DDC0511669C8}" dt="2022-04-05T10:41:37.772" v="6"/>
        <pc:sldMkLst>
          <pc:docMk/>
          <pc:sldMk cId="2141684810" sldId="278"/>
        </pc:sldMkLst>
      </pc:sldChg>
      <pc:sldChg chg="addSp delSp modSp modNotes">
        <pc:chgData name="Tang Yuyi" userId="S::e0724482@u.nus.edu::c71a18ea-a5d9-4da7-9398-2baf0eb6b77f" providerId="AD" clId="Web-{79BD0FFC-1A2A-44DC-AC06-DDC0511669C8}" dt="2022-04-05T10:54:06.833" v="65"/>
        <pc:sldMkLst>
          <pc:docMk/>
          <pc:sldMk cId="3237337981" sldId="279"/>
        </pc:sldMkLst>
        <pc:spChg chg="add del mod">
          <ac:chgData name="Tang Yuyi" userId="S::e0724482@u.nus.edu::c71a18ea-a5d9-4da7-9398-2baf0eb6b77f" providerId="AD" clId="Web-{79BD0FFC-1A2A-44DC-AC06-DDC0511669C8}" dt="2022-04-05T10:47:12.935" v="60" actId="20577"/>
          <ac:spMkLst>
            <pc:docMk/>
            <pc:sldMk cId="3237337981" sldId="279"/>
            <ac:spMk id="3" creationId="{AFCDFF3B-F7D9-C443-BD1A-61AA98727383}"/>
          </ac:spMkLst>
        </pc:spChg>
        <pc:picChg chg="add del mod ord">
          <ac:chgData name="Tang Yuyi" userId="S::e0724482@u.nus.edu::c71a18ea-a5d9-4da7-9398-2baf0eb6b77f" providerId="AD" clId="Web-{79BD0FFC-1A2A-44DC-AC06-DDC0511669C8}" dt="2022-04-05T10:41:48.522" v="8"/>
          <ac:picMkLst>
            <pc:docMk/>
            <pc:sldMk cId="3237337981" sldId="279"/>
            <ac:picMk id="4" creationId="{DE53F220-FCF9-1E7A-D043-745CE0B96D52}"/>
          </ac:picMkLst>
        </pc:picChg>
        <pc:picChg chg="add del mod ord">
          <ac:chgData name="Tang Yuyi" userId="S::e0724482@u.nus.edu::c71a18ea-a5d9-4da7-9398-2baf0eb6b77f" providerId="AD" clId="Web-{79BD0FFC-1A2A-44DC-AC06-DDC0511669C8}" dt="2022-04-05T10:41:54.788" v="10"/>
          <ac:picMkLst>
            <pc:docMk/>
            <pc:sldMk cId="3237337981" sldId="279"/>
            <ac:picMk id="5" creationId="{5651199B-FEF2-BA77-944C-1E7045B88E0B}"/>
          </ac:picMkLst>
        </pc:picChg>
      </pc:sldChg>
      <pc:sldChg chg="modNotes">
        <pc:chgData name="Tang Yuyi" userId="S::e0724482@u.nus.edu::c71a18ea-a5d9-4da7-9398-2baf0eb6b77f" providerId="AD" clId="Web-{79BD0FFC-1A2A-44DC-AC06-DDC0511669C8}" dt="2022-04-05T10:54:11.208" v="67"/>
        <pc:sldMkLst>
          <pc:docMk/>
          <pc:sldMk cId="1979829975" sldId="280"/>
        </pc:sldMkLst>
      </pc:sldChg>
      <pc:sldChg chg="modSp modNotes">
        <pc:chgData name="Tang Yuyi" userId="S::e0724482@u.nus.edu::c71a18ea-a5d9-4da7-9398-2baf0eb6b77f" providerId="AD" clId="Web-{79BD0FFC-1A2A-44DC-AC06-DDC0511669C8}" dt="2022-04-05T11:26:30.747" v="70"/>
        <pc:sldMkLst>
          <pc:docMk/>
          <pc:sldMk cId="1117658745" sldId="298"/>
        </pc:sldMkLst>
        <pc:graphicFrameChg chg="mod modGraphic">
          <ac:chgData name="Tang Yuyi" userId="S::e0724482@u.nus.edu::c71a18ea-a5d9-4da7-9398-2baf0eb6b77f" providerId="AD" clId="Web-{79BD0FFC-1A2A-44DC-AC06-DDC0511669C8}" dt="2022-04-05T10:41:15.552" v="3"/>
          <ac:graphicFrameMkLst>
            <pc:docMk/>
            <pc:sldMk cId="1117658745" sldId="298"/>
            <ac:graphicFrameMk id="16" creationId="{6E431FC2-ECDD-1841-A490-A573FC18D532}"/>
          </ac:graphicFrameMkLst>
        </pc:graphicFrameChg>
      </pc:sldChg>
    </pc:docChg>
  </pc:docChgLst>
  <pc:docChgLst>
    <pc:chgData name="Faisal Ahmad" userId="eb2e446e-584e-4b76-9d83-331b072844b4" providerId="ADAL" clId="{1FAA099A-D63F-3443-9495-E6AC70C9E102}"/>
    <pc:docChg chg="undo custSel addSld modSld">
      <pc:chgData name="Faisal Ahmad" userId="eb2e446e-584e-4b76-9d83-331b072844b4" providerId="ADAL" clId="{1FAA099A-D63F-3443-9495-E6AC70C9E102}" dt="2022-04-05T12:23:39.353" v="1309" actId="20577"/>
      <pc:docMkLst>
        <pc:docMk/>
      </pc:docMkLst>
      <pc:sldChg chg="modNotesTx">
        <pc:chgData name="Faisal Ahmad" userId="eb2e446e-584e-4b76-9d83-331b072844b4" providerId="ADAL" clId="{1FAA099A-D63F-3443-9495-E6AC70C9E102}" dt="2022-04-05T12:09:46.169" v="834" actId="20577"/>
        <pc:sldMkLst>
          <pc:docMk/>
          <pc:sldMk cId="67254669" sldId="256"/>
        </pc:sldMkLst>
      </pc:sldChg>
      <pc:sldChg chg="addSp delSp modSp mod modNotesTx">
        <pc:chgData name="Faisal Ahmad" userId="eb2e446e-584e-4b76-9d83-331b072844b4" providerId="ADAL" clId="{1FAA099A-D63F-3443-9495-E6AC70C9E102}" dt="2022-04-05T12:15:13.557" v="1029" actId="20577"/>
        <pc:sldMkLst>
          <pc:docMk/>
          <pc:sldMk cId="1594011019" sldId="258"/>
        </pc:sldMkLst>
        <pc:spChg chg="add mod">
          <ac:chgData name="Faisal Ahmad" userId="eb2e446e-584e-4b76-9d83-331b072844b4" providerId="ADAL" clId="{1FAA099A-D63F-3443-9495-E6AC70C9E102}" dt="2022-04-05T12:02:27.179" v="613" actId="1076"/>
          <ac:spMkLst>
            <pc:docMk/>
            <pc:sldMk cId="1594011019" sldId="258"/>
            <ac:spMk id="12" creationId="{E0AC1C06-1D62-2C4D-A6D0-D0D449FF66A5}"/>
          </ac:spMkLst>
        </pc:spChg>
        <pc:spChg chg="add mod">
          <ac:chgData name="Faisal Ahmad" userId="eb2e446e-584e-4b76-9d83-331b072844b4" providerId="ADAL" clId="{1FAA099A-D63F-3443-9495-E6AC70C9E102}" dt="2022-04-05T12:02:27.179" v="613" actId="1076"/>
          <ac:spMkLst>
            <pc:docMk/>
            <pc:sldMk cId="1594011019" sldId="258"/>
            <ac:spMk id="13" creationId="{76D65F90-F96F-7B42-A2D5-158BE2B45FF5}"/>
          </ac:spMkLst>
        </pc:spChg>
        <pc:picChg chg="mod">
          <ac:chgData name="Faisal Ahmad" userId="eb2e446e-584e-4b76-9d83-331b072844b4" providerId="ADAL" clId="{1FAA099A-D63F-3443-9495-E6AC70C9E102}" dt="2022-04-05T12:02:27.179" v="613" actId="1076"/>
          <ac:picMkLst>
            <pc:docMk/>
            <pc:sldMk cId="1594011019" sldId="258"/>
            <ac:picMk id="49" creationId="{4D6972B0-A82A-424E-86D9-1FC7DF8F88BD}"/>
          </ac:picMkLst>
        </pc:picChg>
        <pc:picChg chg="del">
          <ac:chgData name="Faisal Ahmad" userId="eb2e446e-584e-4b76-9d83-331b072844b4" providerId="ADAL" clId="{1FAA099A-D63F-3443-9495-E6AC70C9E102}" dt="2022-04-05T12:02:20.800" v="612" actId="478"/>
          <ac:picMkLst>
            <pc:docMk/>
            <pc:sldMk cId="1594011019" sldId="258"/>
            <ac:picMk id="91" creationId="{38502669-99FA-4D47-9391-0820811EAD74}"/>
          </ac:picMkLst>
        </pc:picChg>
        <pc:picChg chg="add mod">
          <ac:chgData name="Faisal Ahmad" userId="eb2e446e-584e-4b76-9d83-331b072844b4" providerId="ADAL" clId="{1FAA099A-D63F-3443-9495-E6AC70C9E102}" dt="2022-04-05T12:03:07.407" v="616" actId="14100"/>
          <ac:picMkLst>
            <pc:docMk/>
            <pc:sldMk cId="1594011019" sldId="258"/>
            <ac:picMk id="1026" creationId="{B5DB734C-7C97-614F-88AB-EF5C544DCE94}"/>
          </ac:picMkLst>
        </pc:picChg>
        <pc:cxnChg chg="add mod">
          <ac:chgData name="Faisal Ahmad" userId="eb2e446e-584e-4b76-9d83-331b072844b4" providerId="ADAL" clId="{1FAA099A-D63F-3443-9495-E6AC70C9E102}" dt="2022-04-05T12:02:27.179" v="613" actId="1076"/>
          <ac:cxnSpMkLst>
            <pc:docMk/>
            <pc:sldMk cId="1594011019" sldId="258"/>
            <ac:cxnSpMk id="9" creationId="{A0A775FC-4948-C14C-87D8-A29F95687EDA}"/>
          </ac:cxnSpMkLst>
        </pc:cxnChg>
        <pc:cxnChg chg="add mod">
          <ac:chgData name="Faisal Ahmad" userId="eb2e446e-584e-4b76-9d83-331b072844b4" providerId="ADAL" clId="{1FAA099A-D63F-3443-9495-E6AC70C9E102}" dt="2022-04-05T12:02:27.179" v="613" actId="1076"/>
          <ac:cxnSpMkLst>
            <pc:docMk/>
            <pc:sldMk cId="1594011019" sldId="258"/>
            <ac:cxnSpMk id="11" creationId="{3F700764-A4C6-2544-94F0-6DD196204206}"/>
          </ac:cxnSpMkLst>
        </pc:cxnChg>
      </pc:sldChg>
      <pc:sldChg chg="addSp modSp mod modNotesTx">
        <pc:chgData name="Faisal Ahmad" userId="eb2e446e-584e-4b76-9d83-331b072844b4" providerId="ADAL" clId="{1FAA099A-D63F-3443-9495-E6AC70C9E102}" dt="2022-04-05T12:13:49.369" v="1009" actId="20577"/>
        <pc:sldMkLst>
          <pc:docMk/>
          <pc:sldMk cId="1435175972" sldId="259"/>
        </pc:sldMkLst>
        <pc:spChg chg="add mod">
          <ac:chgData name="Faisal Ahmad" userId="eb2e446e-584e-4b76-9d83-331b072844b4" providerId="ADAL" clId="{1FAA099A-D63F-3443-9495-E6AC70C9E102}" dt="2022-04-05T11:53:11.043" v="370" actId="404"/>
          <ac:spMkLst>
            <pc:docMk/>
            <pc:sldMk cId="1435175972" sldId="259"/>
            <ac:spMk id="13" creationId="{BD111448-9769-204B-846D-47D2773184C2}"/>
          </ac:spMkLst>
        </pc:spChg>
        <pc:spChg chg="add mod">
          <ac:chgData name="Faisal Ahmad" userId="eb2e446e-584e-4b76-9d83-331b072844b4" providerId="ADAL" clId="{1FAA099A-D63F-3443-9495-E6AC70C9E102}" dt="2022-04-05T11:53:25.474" v="379" actId="20577"/>
          <ac:spMkLst>
            <pc:docMk/>
            <pc:sldMk cId="1435175972" sldId="259"/>
            <ac:spMk id="18" creationId="{93AB7D51-C5B0-FC47-8C26-0474871EFD06}"/>
          </ac:spMkLst>
        </pc:spChg>
        <pc:picChg chg="mod">
          <ac:chgData name="Faisal Ahmad" userId="eb2e446e-584e-4b76-9d83-331b072844b4" providerId="ADAL" clId="{1FAA099A-D63F-3443-9495-E6AC70C9E102}" dt="2022-04-05T11:13:02.330" v="315" actId="1076"/>
          <ac:picMkLst>
            <pc:docMk/>
            <pc:sldMk cId="1435175972" sldId="259"/>
            <ac:picMk id="4" creationId="{583FF6EF-2B28-E348-899D-0D43762863A1}"/>
          </ac:picMkLst>
        </pc:picChg>
        <pc:picChg chg="mod">
          <ac:chgData name="Faisal Ahmad" userId="eb2e446e-584e-4b76-9d83-331b072844b4" providerId="ADAL" clId="{1FAA099A-D63F-3443-9495-E6AC70C9E102}" dt="2022-04-05T11:13:03.696" v="316" actId="1076"/>
          <ac:picMkLst>
            <pc:docMk/>
            <pc:sldMk cId="1435175972" sldId="259"/>
            <ac:picMk id="6" creationId="{BC7604E6-AC8B-3F4F-B3D3-9DDDE78DD305}"/>
          </ac:picMkLst>
        </pc:picChg>
        <pc:cxnChg chg="add mod">
          <ac:chgData name="Faisal Ahmad" userId="eb2e446e-584e-4b76-9d83-331b072844b4" providerId="ADAL" clId="{1FAA099A-D63F-3443-9495-E6AC70C9E102}" dt="2022-04-05T11:13:47.544" v="342" actId="1035"/>
          <ac:cxnSpMkLst>
            <pc:docMk/>
            <pc:sldMk cId="1435175972" sldId="259"/>
            <ac:cxnSpMk id="5" creationId="{5F3CC174-55A5-F24E-B682-29F3BD67C3FE}"/>
          </ac:cxnSpMkLst>
        </pc:cxnChg>
        <pc:cxnChg chg="add mod">
          <ac:chgData name="Faisal Ahmad" userId="eb2e446e-584e-4b76-9d83-331b072844b4" providerId="ADAL" clId="{1FAA099A-D63F-3443-9495-E6AC70C9E102}" dt="2022-04-05T11:14:05.908" v="353" actId="1036"/>
          <ac:cxnSpMkLst>
            <pc:docMk/>
            <pc:sldMk cId="1435175972" sldId="259"/>
            <ac:cxnSpMk id="11" creationId="{53A195A6-23DD-1248-BAB6-D52B6A65FB20}"/>
          </ac:cxnSpMkLst>
        </pc:cxnChg>
        <pc:cxnChg chg="add mod">
          <ac:chgData name="Faisal Ahmad" userId="eb2e446e-584e-4b76-9d83-331b072844b4" providerId="ADAL" clId="{1FAA099A-D63F-3443-9495-E6AC70C9E102}" dt="2022-04-05T11:14:27.067" v="360" actId="14100"/>
          <ac:cxnSpMkLst>
            <pc:docMk/>
            <pc:sldMk cId="1435175972" sldId="259"/>
            <ac:cxnSpMk id="14" creationId="{798E1E9B-F916-0F44-9E1A-F8057C18B514}"/>
          </ac:cxnSpMkLst>
        </pc:cxnChg>
      </pc:sldChg>
      <pc:sldChg chg="modNotesTx">
        <pc:chgData name="Faisal Ahmad" userId="eb2e446e-584e-4b76-9d83-331b072844b4" providerId="ADAL" clId="{1FAA099A-D63F-3443-9495-E6AC70C9E102}" dt="2022-04-05T12:11:47.170" v="867" actId="20577"/>
        <pc:sldMkLst>
          <pc:docMk/>
          <pc:sldMk cId="2789954493" sldId="261"/>
        </pc:sldMkLst>
      </pc:sldChg>
      <pc:sldChg chg="modSp mod">
        <pc:chgData name="Faisal Ahmad" userId="eb2e446e-584e-4b76-9d83-331b072844b4" providerId="ADAL" clId="{1FAA099A-D63F-3443-9495-E6AC70C9E102}" dt="2022-04-05T12:23:39.353" v="1309" actId="20577"/>
        <pc:sldMkLst>
          <pc:docMk/>
          <pc:sldMk cId="3237337981" sldId="279"/>
        </pc:sldMkLst>
        <pc:spChg chg="mod">
          <ac:chgData name="Faisal Ahmad" userId="eb2e446e-584e-4b76-9d83-331b072844b4" providerId="ADAL" clId="{1FAA099A-D63F-3443-9495-E6AC70C9E102}" dt="2022-04-05T12:23:39.353" v="1309" actId="20577"/>
          <ac:spMkLst>
            <pc:docMk/>
            <pc:sldMk cId="3237337981" sldId="279"/>
            <ac:spMk id="3" creationId="{AFCDFF3B-F7D9-C443-BD1A-61AA98727383}"/>
          </ac:spMkLst>
        </pc:spChg>
      </pc:sldChg>
      <pc:sldChg chg="addSp delSp modSp add mod modNotesTx">
        <pc:chgData name="Faisal Ahmad" userId="eb2e446e-584e-4b76-9d83-331b072844b4" providerId="ADAL" clId="{1FAA099A-D63F-3443-9495-E6AC70C9E102}" dt="2022-04-05T12:15:55.480" v="1082" actId="20577"/>
        <pc:sldMkLst>
          <pc:docMk/>
          <pc:sldMk cId="3832738646" sldId="309"/>
        </pc:sldMkLst>
        <pc:spChg chg="mod">
          <ac:chgData name="Faisal Ahmad" userId="eb2e446e-584e-4b76-9d83-331b072844b4" providerId="ADAL" clId="{1FAA099A-D63F-3443-9495-E6AC70C9E102}" dt="2022-04-05T12:04:26.187" v="719" actId="20577"/>
          <ac:spMkLst>
            <pc:docMk/>
            <pc:sldMk cId="3832738646" sldId="309"/>
            <ac:spMk id="10" creationId="{EF2BAE64-E724-354D-88B4-DE1B3B783DAF}"/>
          </ac:spMkLst>
        </pc:spChg>
        <pc:spChg chg="del">
          <ac:chgData name="Faisal Ahmad" userId="eb2e446e-584e-4b76-9d83-331b072844b4" providerId="ADAL" clId="{1FAA099A-D63F-3443-9495-E6AC70C9E102}" dt="2022-04-05T12:04:31.061" v="722" actId="478"/>
          <ac:spMkLst>
            <pc:docMk/>
            <pc:sldMk cId="3832738646" sldId="309"/>
            <ac:spMk id="12" creationId="{E0AC1C06-1D62-2C4D-A6D0-D0D449FF66A5}"/>
          </ac:spMkLst>
        </pc:spChg>
        <pc:spChg chg="del">
          <ac:chgData name="Faisal Ahmad" userId="eb2e446e-584e-4b76-9d83-331b072844b4" providerId="ADAL" clId="{1FAA099A-D63F-3443-9495-E6AC70C9E102}" dt="2022-04-05T12:04:31.061" v="722" actId="478"/>
          <ac:spMkLst>
            <pc:docMk/>
            <pc:sldMk cId="3832738646" sldId="309"/>
            <ac:spMk id="13" creationId="{76D65F90-F96F-7B42-A2D5-158BE2B45FF5}"/>
          </ac:spMkLst>
        </pc:spChg>
        <pc:picChg chg="del">
          <ac:chgData name="Faisal Ahmad" userId="eb2e446e-584e-4b76-9d83-331b072844b4" providerId="ADAL" clId="{1FAA099A-D63F-3443-9495-E6AC70C9E102}" dt="2022-04-05T12:04:28.037" v="720" actId="478"/>
          <ac:picMkLst>
            <pc:docMk/>
            <pc:sldMk cId="3832738646" sldId="309"/>
            <ac:picMk id="49" creationId="{4D6972B0-A82A-424E-86D9-1FC7DF8F88BD}"/>
          </ac:picMkLst>
        </pc:picChg>
        <pc:picChg chg="del">
          <ac:chgData name="Faisal Ahmad" userId="eb2e446e-584e-4b76-9d83-331b072844b4" providerId="ADAL" clId="{1FAA099A-D63F-3443-9495-E6AC70C9E102}" dt="2022-04-05T12:04:28.645" v="721" actId="478"/>
          <ac:picMkLst>
            <pc:docMk/>
            <pc:sldMk cId="3832738646" sldId="309"/>
            <ac:picMk id="1026" creationId="{B5DB734C-7C97-614F-88AB-EF5C544DCE94}"/>
          </ac:picMkLst>
        </pc:picChg>
        <pc:picChg chg="add mod">
          <ac:chgData name="Faisal Ahmad" userId="eb2e446e-584e-4b76-9d83-331b072844b4" providerId="ADAL" clId="{1FAA099A-D63F-3443-9495-E6AC70C9E102}" dt="2022-04-05T12:04:44.616" v="725" actId="1076"/>
          <ac:picMkLst>
            <pc:docMk/>
            <pc:sldMk cId="3832738646" sldId="309"/>
            <ac:picMk id="3074" creationId="{956116F1-0918-A94B-A833-63FF4F675FFD}"/>
          </ac:picMkLst>
        </pc:picChg>
        <pc:cxnChg chg="add del">
          <ac:chgData name="Faisal Ahmad" userId="eb2e446e-584e-4b76-9d83-331b072844b4" providerId="ADAL" clId="{1FAA099A-D63F-3443-9495-E6AC70C9E102}" dt="2022-04-05T12:05:12.691" v="727" actId="478"/>
          <ac:cxnSpMkLst>
            <pc:docMk/>
            <pc:sldMk cId="3832738646" sldId="309"/>
            <ac:cxnSpMk id="4" creationId="{21CF8F03-A665-0043-9928-1FCB9C9C2562}"/>
          </ac:cxnSpMkLst>
        </pc:cxnChg>
        <pc:cxnChg chg="del">
          <ac:chgData name="Faisal Ahmad" userId="eb2e446e-584e-4b76-9d83-331b072844b4" providerId="ADAL" clId="{1FAA099A-D63F-3443-9495-E6AC70C9E102}" dt="2022-04-05T12:04:31.061" v="722" actId="478"/>
          <ac:cxnSpMkLst>
            <pc:docMk/>
            <pc:sldMk cId="3832738646" sldId="309"/>
            <ac:cxnSpMk id="9" creationId="{A0A775FC-4948-C14C-87D8-A29F95687EDA}"/>
          </ac:cxnSpMkLst>
        </pc:cxnChg>
        <pc:cxnChg chg="del">
          <ac:chgData name="Faisal Ahmad" userId="eb2e446e-584e-4b76-9d83-331b072844b4" providerId="ADAL" clId="{1FAA099A-D63F-3443-9495-E6AC70C9E102}" dt="2022-04-05T12:04:31.061" v="722" actId="478"/>
          <ac:cxnSpMkLst>
            <pc:docMk/>
            <pc:sldMk cId="3832738646" sldId="309"/>
            <ac:cxnSpMk id="11" creationId="{3F700764-A4C6-2544-94F0-6DD196204206}"/>
          </ac:cxnSpMkLst>
        </pc:cxnChg>
        <pc:cxnChg chg="add mod">
          <ac:chgData name="Faisal Ahmad" userId="eb2e446e-584e-4b76-9d83-331b072844b4" providerId="ADAL" clId="{1FAA099A-D63F-3443-9495-E6AC70C9E102}" dt="2022-04-05T12:05:23.491" v="730" actId="14100"/>
          <ac:cxnSpMkLst>
            <pc:docMk/>
            <pc:sldMk cId="3832738646" sldId="309"/>
            <ac:cxnSpMk id="16" creationId="{53AF274D-0876-A64E-9847-FE02C4C88EC2}"/>
          </ac:cxnSpMkLst>
        </pc:cxnChg>
        <pc:cxnChg chg="add mod">
          <ac:chgData name="Faisal Ahmad" userId="eb2e446e-584e-4b76-9d83-331b072844b4" providerId="ADAL" clId="{1FAA099A-D63F-3443-9495-E6AC70C9E102}" dt="2022-04-05T12:05:30.154" v="733" actId="14100"/>
          <ac:cxnSpMkLst>
            <pc:docMk/>
            <pc:sldMk cId="3832738646" sldId="309"/>
            <ac:cxnSpMk id="19" creationId="{E7DD0C61-C8A5-A44A-B1FC-55C3C006DD56}"/>
          </ac:cxnSpMkLst>
        </pc:cxnChg>
      </pc:sldChg>
    </pc:docChg>
  </pc:docChgLst>
  <pc:docChgLst>
    <pc:chgData name="Ivander Jonathan Marella Waskito" userId="6d8f902a-ac00-4cfd-9749-1b2fee22ab70" providerId="ADAL" clId="{14F01BAB-97E0-324F-A422-4F247845AA0D}"/>
    <pc:docChg chg="undo custSel modSld">
      <pc:chgData name="Ivander Jonathan Marella Waskito" userId="6d8f902a-ac00-4cfd-9749-1b2fee22ab70" providerId="ADAL" clId="{14F01BAB-97E0-324F-A422-4F247845AA0D}" dt="2022-04-06T13:12:47.353" v="1399" actId="20577"/>
      <pc:docMkLst>
        <pc:docMk/>
      </pc:docMkLst>
      <pc:sldChg chg="modNotesTx">
        <pc:chgData name="Ivander Jonathan Marella Waskito" userId="6d8f902a-ac00-4cfd-9749-1b2fee22ab70" providerId="ADAL" clId="{14F01BAB-97E0-324F-A422-4F247845AA0D}" dt="2022-04-05T14:31:50.393" v="1281" actId="20577"/>
        <pc:sldMkLst>
          <pc:docMk/>
          <pc:sldMk cId="2505015494" sldId="268"/>
        </pc:sldMkLst>
      </pc:sldChg>
      <pc:sldChg chg="modSp mod modNotesTx">
        <pc:chgData name="Ivander Jonathan Marella Waskito" userId="6d8f902a-ac00-4cfd-9749-1b2fee22ab70" providerId="ADAL" clId="{14F01BAB-97E0-324F-A422-4F247845AA0D}" dt="2022-04-06T13:12:47.353" v="1399" actId="20577"/>
        <pc:sldMkLst>
          <pc:docMk/>
          <pc:sldMk cId="3362878501" sldId="276"/>
        </pc:sldMkLst>
        <pc:spChg chg="mod">
          <ac:chgData name="Ivander Jonathan Marella Waskito" userId="6d8f902a-ac00-4cfd-9749-1b2fee22ab70" providerId="ADAL" clId="{14F01BAB-97E0-324F-A422-4F247845AA0D}" dt="2022-04-05T14:13:07.475" v="1082" actId="20577"/>
          <ac:spMkLst>
            <pc:docMk/>
            <pc:sldMk cId="3362878501" sldId="276"/>
            <ac:spMk id="10" creationId="{EF2BAE64-E724-354D-88B4-DE1B3B783DAF}"/>
          </ac:spMkLst>
        </pc:spChg>
      </pc:sldChg>
      <pc:sldChg chg="modSp mod modNotesTx">
        <pc:chgData name="Ivander Jonathan Marella Waskito" userId="6d8f902a-ac00-4cfd-9749-1b2fee22ab70" providerId="ADAL" clId="{14F01BAB-97E0-324F-A422-4F247845AA0D}" dt="2022-04-05T13:42:58.625" v="529" actId="20577"/>
        <pc:sldMkLst>
          <pc:docMk/>
          <pc:sldMk cId="2092136074" sldId="302"/>
        </pc:sldMkLst>
        <pc:spChg chg="mod">
          <ac:chgData name="Ivander Jonathan Marella Waskito" userId="6d8f902a-ac00-4cfd-9749-1b2fee22ab70" providerId="ADAL" clId="{14F01BAB-97E0-324F-A422-4F247845AA0D}" dt="2022-04-05T13:42:50.805" v="518" actId="20577"/>
          <ac:spMkLst>
            <pc:docMk/>
            <pc:sldMk cId="2092136074" sldId="302"/>
            <ac:spMk id="10" creationId="{EF2BAE64-E724-354D-88B4-DE1B3B783DAF}"/>
          </ac:spMkLst>
        </pc:spChg>
      </pc:sldChg>
      <pc:sldChg chg="addSp delSp modSp mod modNotesTx">
        <pc:chgData name="Ivander Jonathan Marella Waskito" userId="6d8f902a-ac00-4cfd-9749-1b2fee22ab70" providerId="ADAL" clId="{14F01BAB-97E0-324F-A422-4F247845AA0D}" dt="2022-04-05T15:02:48.492" v="1291" actId="20577"/>
        <pc:sldMkLst>
          <pc:docMk/>
          <pc:sldMk cId="1698005382" sldId="303"/>
        </pc:sldMkLst>
        <pc:spChg chg="mod">
          <ac:chgData name="Ivander Jonathan Marella Waskito" userId="6d8f902a-ac00-4cfd-9749-1b2fee22ab70" providerId="ADAL" clId="{14F01BAB-97E0-324F-A422-4F247845AA0D}" dt="2022-04-05T13:40:06.082" v="435" actId="20577"/>
          <ac:spMkLst>
            <pc:docMk/>
            <pc:sldMk cId="1698005382" sldId="303"/>
            <ac:spMk id="10" creationId="{EF2BAE64-E724-354D-88B4-DE1B3B783DAF}"/>
          </ac:spMkLst>
        </pc:spChg>
        <pc:picChg chg="add del">
          <ac:chgData name="Ivander Jonathan Marella Waskito" userId="6d8f902a-ac00-4cfd-9749-1b2fee22ab70" providerId="ADAL" clId="{14F01BAB-97E0-324F-A422-4F247845AA0D}" dt="2022-04-05T13:19:08.817" v="280" actId="478"/>
          <ac:picMkLst>
            <pc:docMk/>
            <pc:sldMk cId="1698005382" sldId="303"/>
            <ac:picMk id="3" creationId="{F656D68F-249A-434B-1D2E-2E3D79356154}"/>
          </ac:picMkLst>
        </pc:picChg>
        <pc:picChg chg="add del">
          <ac:chgData name="Ivander Jonathan Marella Waskito" userId="6d8f902a-ac00-4cfd-9749-1b2fee22ab70" providerId="ADAL" clId="{14F01BAB-97E0-324F-A422-4F247845AA0D}" dt="2022-04-05T13:19:02.793" v="279" actId="478"/>
          <ac:picMkLst>
            <pc:docMk/>
            <pc:sldMk cId="1698005382" sldId="303"/>
            <ac:picMk id="4" creationId="{2874432B-A8E1-D711-7FDA-E2D32EDE9F67}"/>
          </ac:picMkLst>
        </pc:picChg>
        <pc:cxnChg chg="add del">
          <ac:chgData name="Ivander Jonathan Marella Waskito" userId="6d8f902a-ac00-4cfd-9749-1b2fee22ab70" providerId="ADAL" clId="{14F01BAB-97E0-324F-A422-4F247845AA0D}" dt="2022-04-05T13:19:00.826" v="278" actId="478"/>
          <ac:cxnSpMkLst>
            <pc:docMk/>
            <pc:sldMk cId="1698005382" sldId="303"/>
            <ac:cxnSpMk id="5" creationId="{2084A82F-E4F7-2363-1D0E-5EEE1D57EC6A}"/>
          </ac:cxnSpMkLst>
        </pc:cxnChg>
      </pc:sldChg>
      <pc:sldChg chg="modSp mod modNotesTx">
        <pc:chgData name="Ivander Jonathan Marella Waskito" userId="6d8f902a-ac00-4cfd-9749-1b2fee22ab70" providerId="ADAL" clId="{14F01BAB-97E0-324F-A422-4F247845AA0D}" dt="2022-04-05T15:01:14.647" v="1290" actId="20577"/>
        <pc:sldMkLst>
          <pc:docMk/>
          <pc:sldMk cId="2359782600" sldId="304"/>
        </pc:sldMkLst>
        <pc:spChg chg="mod">
          <ac:chgData name="Ivander Jonathan Marella Waskito" userId="6d8f902a-ac00-4cfd-9749-1b2fee22ab70" providerId="ADAL" clId="{14F01BAB-97E0-324F-A422-4F247845AA0D}" dt="2022-04-05T13:40:32.783" v="461" actId="20577"/>
          <ac:spMkLst>
            <pc:docMk/>
            <pc:sldMk cId="2359782600" sldId="304"/>
            <ac:spMk id="10" creationId="{EF2BAE64-E724-354D-88B4-DE1B3B783DAF}"/>
          </ac:spMkLst>
        </pc:spChg>
      </pc:sldChg>
      <pc:sldChg chg="addSp delSp modSp mod modNotesTx">
        <pc:chgData name="Ivander Jonathan Marella Waskito" userId="6d8f902a-ac00-4cfd-9749-1b2fee22ab70" providerId="ADAL" clId="{14F01BAB-97E0-324F-A422-4F247845AA0D}" dt="2022-04-05T14:29:28.416" v="1205" actId="20577"/>
        <pc:sldMkLst>
          <pc:docMk/>
          <pc:sldMk cId="4084960709" sldId="306"/>
        </pc:sldMkLst>
        <pc:spChg chg="mod">
          <ac:chgData name="Ivander Jonathan Marella Waskito" userId="6d8f902a-ac00-4cfd-9749-1b2fee22ab70" providerId="ADAL" clId="{14F01BAB-97E0-324F-A422-4F247845AA0D}" dt="2022-04-05T13:40:11.137" v="443" actId="20577"/>
          <ac:spMkLst>
            <pc:docMk/>
            <pc:sldMk cId="4084960709" sldId="306"/>
            <ac:spMk id="10" creationId="{EF2BAE64-E724-354D-88B4-DE1B3B783DAF}"/>
          </ac:spMkLst>
        </pc:spChg>
        <pc:picChg chg="add del">
          <ac:chgData name="Ivander Jonathan Marella Waskito" userId="6d8f902a-ac00-4cfd-9749-1b2fee22ab70" providerId="ADAL" clId="{14F01BAB-97E0-324F-A422-4F247845AA0D}" dt="2022-04-05T13:18:58.801" v="277" actId="478"/>
          <ac:picMkLst>
            <pc:docMk/>
            <pc:sldMk cId="4084960709" sldId="306"/>
            <ac:picMk id="8" creationId="{950CDFF8-DBDF-C0EE-A730-E412C7398290}"/>
          </ac:picMkLst>
        </pc:picChg>
      </pc:sldChg>
      <pc:sldChg chg="addSp delSp modSp mod modNotesTx">
        <pc:chgData name="Ivander Jonathan Marella Waskito" userId="6d8f902a-ac00-4cfd-9749-1b2fee22ab70" providerId="ADAL" clId="{14F01BAB-97E0-324F-A422-4F247845AA0D}" dt="2022-04-05T15:00:23.392" v="1283" actId="20577"/>
        <pc:sldMkLst>
          <pc:docMk/>
          <pc:sldMk cId="1778113376" sldId="308"/>
        </pc:sldMkLst>
        <pc:spChg chg="mod">
          <ac:chgData name="Ivander Jonathan Marella Waskito" userId="6d8f902a-ac00-4cfd-9749-1b2fee22ab70" providerId="ADAL" clId="{14F01BAB-97E0-324F-A422-4F247845AA0D}" dt="2022-04-05T13:40:15.995" v="450" actId="20577"/>
          <ac:spMkLst>
            <pc:docMk/>
            <pc:sldMk cId="1778113376" sldId="308"/>
            <ac:spMk id="10" creationId="{EF2BAE64-E724-354D-88B4-DE1B3B783DAF}"/>
          </ac:spMkLst>
        </pc:spChg>
        <pc:picChg chg="add del">
          <ac:chgData name="Ivander Jonathan Marella Waskito" userId="6d8f902a-ac00-4cfd-9749-1b2fee22ab70" providerId="ADAL" clId="{14F01BAB-97E0-324F-A422-4F247845AA0D}" dt="2022-04-05T13:18:57.074" v="276" actId="478"/>
          <ac:picMkLst>
            <pc:docMk/>
            <pc:sldMk cId="1778113376" sldId="308"/>
            <ac:picMk id="7" creationId="{0D23DFBA-F8CA-55FC-BC86-DEDAB387F502}"/>
          </ac:picMkLst>
        </pc:picChg>
      </pc:sldChg>
    </pc:docChg>
  </pc:docChgLst>
  <pc:docChgLst>
    <pc:chgData name="Ivander Jonathan Marella Waskito" userId="S::e0407806@u.nus.edu::6d8f902a-ac00-4cfd-9749-1b2fee22ab70" providerId="AD" clId="Web-{4D652F85-48E4-4D7C-B791-CCB83D990370}"/>
    <pc:docChg chg="modSld">
      <pc:chgData name="Ivander Jonathan Marella Waskito" userId="S::e0407806@u.nus.edu::6d8f902a-ac00-4cfd-9749-1b2fee22ab70" providerId="AD" clId="Web-{4D652F85-48E4-4D7C-B791-CCB83D990370}" dt="2022-04-03T14:08:07.814" v="34" actId="20577"/>
      <pc:docMkLst>
        <pc:docMk/>
      </pc:docMkLst>
      <pc:sldChg chg="modSp">
        <pc:chgData name="Ivander Jonathan Marella Waskito" userId="S::e0407806@u.nus.edu::6d8f902a-ac00-4cfd-9749-1b2fee22ab70" providerId="AD" clId="Web-{4D652F85-48E4-4D7C-B791-CCB83D990370}" dt="2022-04-03T14:08:07.814" v="34" actId="20577"/>
        <pc:sldMkLst>
          <pc:docMk/>
          <pc:sldMk cId="1316311897" sldId="287"/>
        </pc:sldMkLst>
        <pc:spChg chg="mod">
          <ac:chgData name="Ivander Jonathan Marella Waskito" userId="S::e0407806@u.nus.edu::6d8f902a-ac00-4cfd-9749-1b2fee22ab70" providerId="AD" clId="Web-{4D652F85-48E4-4D7C-B791-CCB83D990370}" dt="2022-04-03T14:08:07.814" v="34" actId="20577"/>
          <ac:spMkLst>
            <pc:docMk/>
            <pc:sldMk cId="1316311897" sldId="287"/>
            <ac:spMk id="10" creationId="{EF2BAE64-E724-354D-88B4-DE1B3B783DAF}"/>
          </ac:spMkLst>
        </pc:spChg>
      </pc:sldChg>
    </pc:docChg>
  </pc:docChgLst>
  <pc:docChgLst>
    <pc:chgData name="Zhu Qi" userId="S::e0572579@u.nus.edu::850bf7b8-576b-4b76-924d-da94579473a9" providerId="AD" clId="Web-{02DB7547-02E5-4E37-B937-887DE94D496A}"/>
    <pc:docChg chg="modSld">
      <pc:chgData name="Zhu Qi" userId="S::e0572579@u.nus.edu::850bf7b8-576b-4b76-924d-da94579473a9" providerId="AD" clId="Web-{02DB7547-02E5-4E37-B937-887DE94D496A}" dt="2022-04-06T11:16:56.151" v="118"/>
      <pc:docMkLst>
        <pc:docMk/>
      </pc:docMkLst>
      <pc:sldChg chg="addSp delSp modSp modNotes">
        <pc:chgData name="Zhu Qi" userId="S::e0572579@u.nus.edu::850bf7b8-576b-4b76-924d-da94579473a9" providerId="AD" clId="Web-{02DB7547-02E5-4E37-B937-887DE94D496A}" dt="2022-04-06T11:16:56.151" v="118"/>
        <pc:sldMkLst>
          <pc:docMk/>
          <pc:sldMk cId="3838561020" sldId="277"/>
        </pc:sldMkLst>
        <pc:spChg chg="del">
          <ac:chgData name="Zhu Qi" userId="S::e0572579@u.nus.edu::850bf7b8-576b-4b76-924d-da94579473a9" providerId="AD" clId="Web-{02DB7547-02E5-4E37-B937-887DE94D496A}" dt="2022-04-06T10:20:44.909" v="58"/>
          <ac:spMkLst>
            <pc:docMk/>
            <pc:sldMk cId="3838561020" sldId="277"/>
            <ac:spMk id="12" creationId="{EFC24798-5C55-CB47-BFD9-CABFC0579167}"/>
          </ac:spMkLst>
        </pc:spChg>
        <pc:spChg chg="del">
          <ac:chgData name="Zhu Qi" userId="S::e0572579@u.nus.edu::850bf7b8-576b-4b76-924d-da94579473a9" providerId="AD" clId="Web-{02DB7547-02E5-4E37-B937-887DE94D496A}" dt="2022-04-06T10:20:50.675" v="59"/>
          <ac:spMkLst>
            <pc:docMk/>
            <pc:sldMk cId="3838561020" sldId="277"/>
            <ac:spMk id="14" creationId="{63894ADF-2C5B-6547-A5DB-14A65ED97720}"/>
          </ac:spMkLst>
        </pc:spChg>
        <pc:picChg chg="add mod">
          <ac:chgData name="Zhu Qi" userId="S::e0572579@u.nus.edu::850bf7b8-576b-4b76-924d-da94579473a9" providerId="AD" clId="Web-{02DB7547-02E5-4E37-B937-887DE94D496A}" dt="2022-04-06T11:16:32.869" v="115" actId="1076"/>
          <ac:picMkLst>
            <pc:docMk/>
            <pc:sldMk cId="3838561020" sldId="277"/>
            <ac:picMk id="3" creationId="{8F840C0C-96F6-9B65-D61B-A9DF7F5C59B3}"/>
          </ac:picMkLst>
        </pc:picChg>
        <pc:picChg chg="add del">
          <ac:chgData name="Zhu Qi" userId="S::e0572579@u.nus.edu::850bf7b8-576b-4b76-924d-da94579473a9" providerId="AD" clId="Web-{02DB7547-02E5-4E37-B937-887DE94D496A}" dt="2022-04-06T10:20:54.269" v="60"/>
          <ac:picMkLst>
            <pc:docMk/>
            <pc:sldMk cId="3838561020" sldId="277"/>
            <ac:picMk id="3" creationId="{FFB83D53-4DDF-65E6-F453-EDA54088C099}"/>
          </ac:picMkLst>
        </pc:picChg>
        <pc:picChg chg="add del mod">
          <ac:chgData name="Zhu Qi" userId="S::e0572579@u.nus.edu::850bf7b8-576b-4b76-924d-da94579473a9" providerId="AD" clId="Web-{02DB7547-02E5-4E37-B937-887DE94D496A}" dt="2022-04-06T10:20:26.456" v="56"/>
          <ac:picMkLst>
            <pc:docMk/>
            <pc:sldMk cId="3838561020" sldId="277"/>
            <ac:picMk id="4" creationId="{51C12ABA-FF3F-9367-5740-0634A3A1FC88}"/>
          </ac:picMkLst>
        </pc:picChg>
        <pc:picChg chg="add mod">
          <ac:chgData name="Zhu Qi" userId="S::e0572579@u.nus.edu::850bf7b8-576b-4b76-924d-da94579473a9" providerId="AD" clId="Web-{02DB7547-02E5-4E37-B937-887DE94D496A}" dt="2022-04-06T11:16:18.931" v="111" actId="1076"/>
          <ac:picMkLst>
            <pc:docMk/>
            <pc:sldMk cId="3838561020" sldId="277"/>
            <ac:picMk id="5" creationId="{1F5B6DD9-408F-B90E-197B-B35C6E7A3EE0}"/>
          </ac:picMkLst>
        </pc:picChg>
        <pc:picChg chg="add del mod">
          <ac:chgData name="Zhu Qi" userId="S::e0572579@u.nus.edu::850bf7b8-576b-4b76-924d-da94579473a9" providerId="AD" clId="Web-{02DB7547-02E5-4E37-B937-887DE94D496A}" dt="2022-04-06T11:16:13.759" v="107"/>
          <ac:picMkLst>
            <pc:docMk/>
            <pc:sldMk cId="3838561020" sldId="277"/>
            <ac:picMk id="6" creationId="{D4142074-EB1F-6C05-5F60-DBED0D746E38}"/>
          </ac:picMkLst>
        </pc:picChg>
        <pc:picChg chg="del">
          <ac:chgData name="Zhu Qi" userId="S::e0572579@u.nus.edu::850bf7b8-576b-4b76-924d-da94579473a9" providerId="AD" clId="Web-{02DB7547-02E5-4E37-B937-887DE94D496A}" dt="2022-04-06T10:33:16.082" v="87"/>
          <ac:picMkLst>
            <pc:docMk/>
            <pc:sldMk cId="3838561020" sldId="277"/>
            <ac:picMk id="7" creationId="{55971860-BE81-B3AF-178E-BC8E48EC07F7}"/>
          </ac:picMkLst>
        </pc:picChg>
        <pc:picChg chg="del">
          <ac:chgData name="Zhu Qi" userId="S::e0572579@u.nus.edu::850bf7b8-576b-4b76-924d-da94579473a9" providerId="AD" clId="Web-{02DB7547-02E5-4E37-B937-887DE94D496A}" dt="2022-04-06T10:33:30.488" v="93"/>
          <ac:picMkLst>
            <pc:docMk/>
            <pc:sldMk cId="3838561020" sldId="277"/>
            <ac:picMk id="8" creationId="{8DFAF1B3-9F39-6FE6-7C74-237CEE2DECFF}"/>
          </ac:picMkLst>
        </pc:picChg>
        <pc:picChg chg="add mod">
          <ac:chgData name="Zhu Qi" userId="S::e0572579@u.nus.edu::850bf7b8-576b-4b76-924d-da94579473a9" providerId="AD" clId="Web-{02DB7547-02E5-4E37-B937-887DE94D496A}" dt="2022-04-06T10:33:18.488" v="88" actId="1076"/>
          <ac:picMkLst>
            <pc:docMk/>
            <pc:sldMk cId="3838561020" sldId="277"/>
            <ac:picMk id="9" creationId="{DF7C3B48-2F33-8AB5-CC42-EB2ECE39D84F}"/>
          </ac:picMkLst>
        </pc:picChg>
      </pc:sldChg>
      <pc:sldChg chg="addSp delSp modSp">
        <pc:chgData name="Zhu Qi" userId="S::e0572579@u.nus.edu::850bf7b8-576b-4b76-924d-da94579473a9" providerId="AD" clId="Web-{02DB7547-02E5-4E37-B937-887DE94D496A}" dt="2022-04-06T09:41:28.334" v="9" actId="1076"/>
        <pc:sldMkLst>
          <pc:docMk/>
          <pc:sldMk cId="1382512273" sldId="299"/>
        </pc:sldMkLst>
        <pc:picChg chg="del">
          <ac:chgData name="Zhu Qi" userId="S::e0572579@u.nus.edu::850bf7b8-576b-4b76-924d-da94579473a9" providerId="AD" clId="Web-{02DB7547-02E5-4E37-B937-887DE94D496A}" dt="2022-04-06T09:41:06.084" v="4"/>
          <ac:picMkLst>
            <pc:docMk/>
            <pc:sldMk cId="1382512273" sldId="299"/>
            <ac:picMk id="3" creationId="{81EE33BF-016E-31B9-91E6-C0C1D1DCC042}"/>
          </ac:picMkLst>
        </pc:picChg>
        <pc:picChg chg="add mod ord">
          <ac:chgData name="Zhu Qi" userId="S::e0572579@u.nus.edu::850bf7b8-576b-4b76-924d-da94579473a9" providerId="AD" clId="Web-{02DB7547-02E5-4E37-B937-887DE94D496A}" dt="2022-04-06T09:41:21.553" v="7" actId="1076"/>
          <ac:picMkLst>
            <pc:docMk/>
            <pc:sldMk cId="1382512273" sldId="299"/>
            <ac:picMk id="4" creationId="{1D23C236-750D-DF5C-6AFE-58AB8FFB13D1}"/>
          </ac:picMkLst>
        </pc:picChg>
        <pc:cxnChg chg="mod">
          <ac:chgData name="Zhu Qi" userId="S::e0572579@u.nus.edu::850bf7b8-576b-4b76-924d-da94579473a9" providerId="AD" clId="Web-{02DB7547-02E5-4E37-B937-887DE94D496A}" dt="2022-04-06T09:41:28.334" v="9" actId="1076"/>
          <ac:cxnSpMkLst>
            <pc:docMk/>
            <pc:sldMk cId="1382512273" sldId="299"/>
            <ac:cxnSpMk id="8" creationId="{1D98B95D-8AF8-BC8E-FAD7-1B752C5D9E24}"/>
          </ac:cxnSpMkLst>
        </pc:cxnChg>
        <pc:cxnChg chg="mod">
          <ac:chgData name="Zhu Qi" userId="S::e0572579@u.nus.edu::850bf7b8-576b-4b76-924d-da94579473a9" providerId="AD" clId="Web-{02DB7547-02E5-4E37-B937-887DE94D496A}" dt="2022-04-06T09:41:24.897" v="8" actId="1076"/>
          <ac:cxnSpMkLst>
            <pc:docMk/>
            <pc:sldMk cId="1382512273" sldId="299"/>
            <ac:cxnSpMk id="12" creationId="{40346AE0-5685-D7B3-FEC2-68D1F1C09EAD}"/>
          </ac:cxnSpMkLst>
        </pc:cxnChg>
      </pc:sldChg>
      <pc:sldChg chg="addSp delSp modSp modNotes">
        <pc:chgData name="Zhu Qi" userId="S::e0572579@u.nus.edu::850bf7b8-576b-4b76-924d-da94579473a9" providerId="AD" clId="Web-{02DB7547-02E5-4E37-B937-887DE94D496A}" dt="2022-04-06T10:16:39.232" v="30" actId="14100"/>
        <pc:sldMkLst>
          <pc:docMk/>
          <pc:sldMk cId="713181380" sldId="305"/>
        </pc:sldMkLst>
        <pc:picChg chg="del">
          <ac:chgData name="Zhu Qi" userId="S::e0572579@u.nus.edu::850bf7b8-576b-4b76-924d-da94579473a9" providerId="AD" clId="Web-{02DB7547-02E5-4E37-B937-887DE94D496A}" dt="2022-04-06T10:15:06.621" v="16"/>
          <ac:picMkLst>
            <pc:docMk/>
            <pc:sldMk cId="713181380" sldId="305"/>
            <ac:picMk id="4" creationId="{52A718A4-5093-B9E2-D203-2C1466782FE4}"/>
          </ac:picMkLst>
        </pc:picChg>
        <pc:picChg chg="del">
          <ac:chgData name="Zhu Qi" userId="S::e0572579@u.nus.edu::850bf7b8-576b-4b76-924d-da94579473a9" providerId="AD" clId="Web-{02DB7547-02E5-4E37-B937-887DE94D496A}" dt="2022-04-06T10:15:32.402" v="21"/>
          <ac:picMkLst>
            <pc:docMk/>
            <pc:sldMk cId="713181380" sldId="305"/>
            <ac:picMk id="5" creationId="{235E8BB3-B814-67BE-AE2C-31A91412FEE1}"/>
          </ac:picMkLst>
        </pc:picChg>
        <pc:picChg chg="add mod">
          <ac:chgData name="Zhu Qi" userId="S::e0572579@u.nus.edu::850bf7b8-576b-4b76-924d-da94579473a9" providerId="AD" clId="Web-{02DB7547-02E5-4E37-B937-887DE94D496A}" dt="2022-04-06T10:15:10.543" v="17" actId="1076"/>
          <ac:picMkLst>
            <pc:docMk/>
            <pc:sldMk cId="713181380" sldId="305"/>
            <ac:picMk id="6" creationId="{54D864A5-73C9-FDA1-D82C-DF8454950F46}"/>
          </ac:picMkLst>
        </pc:picChg>
        <pc:picChg chg="add mod">
          <ac:chgData name="Zhu Qi" userId="S::e0572579@u.nus.edu::850bf7b8-576b-4b76-924d-da94579473a9" providerId="AD" clId="Web-{02DB7547-02E5-4E37-B937-887DE94D496A}" dt="2022-04-06T10:15:44.512" v="22" actId="1076"/>
          <ac:picMkLst>
            <pc:docMk/>
            <pc:sldMk cId="713181380" sldId="305"/>
            <ac:picMk id="7" creationId="{29245E0D-82CE-F4A4-A129-B5B980599AEA}"/>
          </ac:picMkLst>
        </pc:picChg>
        <pc:cxnChg chg="add mod">
          <ac:chgData name="Zhu Qi" userId="S::e0572579@u.nus.edu::850bf7b8-576b-4b76-924d-da94579473a9" providerId="AD" clId="Web-{02DB7547-02E5-4E37-B937-887DE94D496A}" dt="2022-04-06T10:16:39.232" v="30" actId="14100"/>
          <ac:cxnSpMkLst>
            <pc:docMk/>
            <pc:sldMk cId="713181380" sldId="305"/>
            <ac:cxnSpMk id="8" creationId="{FA1F4170-A12B-A9E8-14A6-D68FC93B42A3}"/>
          </ac:cxnSpMkLst>
        </pc:cxnChg>
      </pc:sldChg>
    </pc:docChg>
  </pc:docChgLst>
  <pc:docChgLst>
    <pc:chgData name="Ivander Jonathan Marella Waskito" userId="S::e0407806@u.nus.edu::6d8f902a-ac00-4cfd-9749-1b2fee22ab70" providerId="AD" clId="Web-{6E9D455E-0FDC-450B-B971-5EA8C41C3E6B}"/>
    <pc:docChg chg="addSld delSld modSld">
      <pc:chgData name="Ivander Jonathan Marella Waskito" userId="S::e0407806@u.nus.edu::6d8f902a-ac00-4cfd-9749-1b2fee22ab70" providerId="AD" clId="Web-{6E9D455E-0FDC-450B-B971-5EA8C41C3E6B}" dt="2022-04-05T09:05:34.172" v="3230"/>
      <pc:docMkLst>
        <pc:docMk/>
      </pc:docMkLst>
      <pc:sldChg chg="addSp delSp modSp modNotes">
        <pc:chgData name="Ivander Jonathan Marella Waskito" userId="S::e0407806@u.nus.edu::6d8f902a-ac00-4cfd-9749-1b2fee22ab70" providerId="AD" clId="Web-{6E9D455E-0FDC-450B-B971-5EA8C41C3E6B}" dt="2022-04-05T08:31:01.567" v="1554"/>
        <pc:sldMkLst>
          <pc:docMk/>
          <pc:sldMk cId="2505015494" sldId="268"/>
        </pc:sldMkLst>
        <pc:spChg chg="mod">
          <ac:chgData name="Ivander Jonathan Marella Waskito" userId="S::e0407806@u.nus.edu::6d8f902a-ac00-4cfd-9749-1b2fee22ab70" providerId="AD" clId="Web-{6E9D455E-0FDC-450B-B971-5EA8C41C3E6B}" dt="2022-04-05T07:32:44.339" v="446" actId="20577"/>
          <ac:spMkLst>
            <pc:docMk/>
            <pc:sldMk cId="2505015494" sldId="268"/>
            <ac:spMk id="2" creationId="{32B61A0D-34A0-E840-B119-835785C6DC93}"/>
          </ac:spMkLst>
        </pc:spChg>
        <pc:spChg chg="del">
          <ac:chgData name="Ivander Jonathan Marella Waskito" userId="S::e0407806@u.nus.edu::6d8f902a-ac00-4cfd-9749-1b2fee22ab70" providerId="AD" clId="Web-{6E9D455E-0FDC-450B-B971-5EA8C41C3E6B}" dt="2022-04-05T07:32:47.667" v="449"/>
          <ac:spMkLst>
            <pc:docMk/>
            <pc:sldMk cId="2505015494" sldId="268"/>
            <ac:spMk id="3" creationId="{8E01A7DD-D40F-9142-68AA-6F9162344130}"/>
          </ac:spMkLst>
        </pc:spChg>
        <pc:spChg chg="add del mod">
          <ac:chgData name="Ivander Jonathan Marella Waskito" userId="S::e0407806@u.nus.edu::6d8f902a-ac00-4cfd-9749-1b2fee22ab70" providerId="AD" clId="Web-{6E9D455E-0FDC-450B-B971-5EA8C41C3E6B}" dt="2022-04-05T07:32:54.152" v="451"/>
          <ac:spMkLst>
            <pc:docMk/>
            <pc:sldMk cId="2505015494" sldId="268"/>
            <ac:spMk id="5" creationId="{92E84C81-0E00-1921-3E6B-DDA3274A34E4}"/>
          </ac:spMkLst>
        </pc:spChg>
        <pc:spChg chg="add del mod">
          <ac:chgData name="Ivander Jonathan Marella Waskito" userId="S::e0407806@u.nus.edu::6d8f902a-ac00-4cfd-9749-1b2fee22ab70" providerId="AD" clId="Web-{6E9D455E-0FDC-450B-B971-5EA8C41C3E6B}" dt="2022-04-05T07:33:24.934" v="483"/>
          <ac:spMkLst>
            <pc:docMk/>
            <pc:sldMk cId="2505015494" sldId="268"/>
            <ac:spMk id="10" creationId="{EF2BAE64-E724-354D-88B4-DE1B3B783DAF}"/>
          </ac:spMkLst>
        </pc:spChg>
        <pc:picChg chg="del">
          <ac:chgData name="Ivander Jonathan Marella Waskito" userId="S::e0407806@u.nus.edu::6d8f902a-ac00-4cfd-9749-1b2fee22ab70" providerId="AD" clId="Web-{6E9D455E-0FDC-450B-B971-5EA8C41C3E6B}" dt="2022-04-05T07:32:45.011" v="447"/>
          <ac:picMkLst>
            <pc:docMk/>
            <pc:sldMk cId="2505015494" sldId="268"/>
            <ac:picMk id="6" creationId="{CB8E61E5-2AA0-5743-B370-29C5536A1074}"/>
          </ac:picMkLst>
        </pc:picChg>
        <pc:picChg chg="del">
          <ac:chgData name="Ivander Jonathan Marella Waskito" userId="S::e0407806@u.nus.edu::6d8f902a-ac00-4cfd-9749-1b2fee22ab70" providerId="AD" clId="Web-{6E9D455E-0FDC-450B-B971-5EA8C41C3E6B}" dt="2022-04-05T07:32:45.824" v="448"/>
          <ac:picMkLst>
            <pc:docMk/>
            <pc:sldMk cId="2505015494" sldId="268"/>
            <ac:picMk id="7" creationId="{03D8F795-2F67-9844-A57E-0E0B8B50687E}"/>
          </ac:picMkLst>
        </pc:picChg>
        <pc:picChg chg="add del mod">
          <ac:chgData name="Ivander Jonathan Marella Waskito" userId="S::e0407806@u.nus.edu::6d8f902a-ac00-4cfd-9749-1b2fee22ab70" providerId="AD" clId="Web-{6E9D455E-0FDC-450B-B971-5EA8C41C3E6B}" dt="2022-04-05T07:37:36.830" v="489"/>
          <ac:picMkLst>
            <pc:docMk/>
            <pc:sldMk cId="2505015494" sldId="268"/>
            <ac:picMk id="8" creationId="{0EF600D1-86F5-6B42-C16A-6095F894AC0E}"/>
          </ac:picMkLst>
        </pc:picChg>
        <pc:picChg chg="add mod">
          <ac:chgData name="Ivander Jonathan Marella Waskito" userId="S::e0407806@u.nus.edu::6d8f902a-ac00-4cfd-9749-1b2fee22ab70" providerId="AD" clId="Web-{6E9D455E-0FDC-450B-B971-5EA8C41C3E6B}" dt="2022-04-05T07:37:56.533" v="492" actId="1076"/>
          <ac:picMkLst>
            <pc:docMk/>
            <pc:sldMk cId="2505015494" sldId="268"/>
            <ac:picMk id="9" creationId="{769DC54D-14A8-7BE7-D0FA-A52CEB820D65}"/>
          </ac:picMkLst>
        </pc:picChg>
      </pc:sldChg>
      <pc:sldChg chg="addSp delSp modSp modNotes">
        <pc:chgData name="Ivander Jonathan Marella Waskito" userId="S::e0407806@u.nus.edu::6d8f902a-ac00-4cfd-9749-1b2fee22ab70" providerId="AD" clId="Web-{6E9D455E-0FDC-450B-B971-5EA8C41C3E6B}" dt="2022-04-05T09:00:53.760" v="3211" actId="20577"/>
        <pc:sldMkLst>
          <pc:docMk/>
          <pc:sldMk cId="3362878501" sldId="276"/>
        </pc:sldMkLst>
        <pc:spChg chg="mod">
          <ac:chgData name="Ivander Jonathan Marella Waskito" userId="S::e0407806@u.nus.edu::6d8f902a-ac00-4cfd-9749-1b2fee22ab70" providerId="AD" clId="Web-{6E9D455E-0FDC-450B-B971-5EA8C41C3E6B}" dt="2022-04-05T09:00:53.760" v="3211" actId="20577"/>
          <ac:spMkLst>
            <pc:docMk/>
            <pc:sldMk cId="3362878501" sldId="276"/>
            <ac:spMk id="10" creationId="{EF2BAE64-E724-354D-88B4-DE1B3B783DAF}"/>
          </ac:spMkLst>
        </pc:spChg>
        <pc:picChg chg="add del mod">
          <ac:chgData name="Ivander Jonathan Marella Waskito" userId="S::e0407806@u.nus.edu::6d8f902a-ac00-4cfd-9749-1b2fee22ab70" providerId="AD" clId="Web-{6E9D455E-0FDC-450B-B971-5EA8C41C3E6B}" dt="2022-04-05T07:48:40.843" v="610"/>
          <ac:picMkLst>
            <pc:docMk/>
            <pc:sldMk cId="3362878501" sldId="276"/>
            <ac:picMk id="3" creationId="{D65F28BF-BCB8-9CFB-827F-E5E869E75E70}"/>
          </ac:picMkLst>
        </pc:picChg>
        <pc:picChg chg="add del mod">
          <ac:chgData name="Ivander Jonathan Marella Waskito" userId="S::e0407806@u.nus.edu::6d8f902a-ac00-4cfd-9749-1b2fee22ab70" providerId="AD" clId="Web-{6E9D455E-0FDC-450B-B971-5EA8C41C3E6B}" dt="2022-04-05T08:13:42.608" v="932"/>
          <ac:picMkLst>
            <pc:docMk/>
            <pc:sldMk cId="3362878501" sldId="276"/>
            <ac:picMk id="4" creationId="{5F98CB8B-42DB-868E-D482-0FFDC0A561C5}"/>
          </ac:picMkLst>
        </pc:picChg>
        <pc:picChg chg="add mod">
          <ac:chgData name="Ivander Jonathan Marella Waskito" userId="S::e0407806@u.nus.edu::6d8f902a-ac00-4cfd-9749-1b2fee22ab70" providerId="AD" clId="Web-{6E9D455E-0FDC-450B-B971-5EA8C41C3E6B}" dt="2022-04-05T08:09:58.713" v="918" actId="1076"/>
          <ac:picMkLst>
            <pc:docMk/>
            <pc:sldMk cId="3362878501" sldId="276"/>
            <ac:picMk id="5" creationId="{5C1C005E-8285-2904-B979-6D489B64EBDC}"/>
          </ac:picMkLst>
        </pc:picChg>
        <pc:picChg chg="add mod">
          <ac:chgData name="Ivander Jonathan Marella Waskito" userId="S::e0407806@u.nus.edu::6d8f902a-ac00-4cfd-9749-1b2fee22ab70" providerId="AD" clId="Web-{6E9D455E-0FDC-450B-B971-5EA8C41C3E6B}" dt="2022-04-05T08:19:01.162" v="1122" actId="1076"/>
          <ac:picMkLst>
            <pc:docMk/>
            <pc:sldMk cId="3362878501" sldId="276"/>
            <ac:picMk id="6" creationId="{17BC9CAF-B126-17B7-C341-F8DD7C0DB424}"/>
          </ac:picMkLst>
        </pc:picChg>
        <pc:picChg chg="del">
          <ac:chgData name="Ivander Jonathan Marella Waskito" userId="S::e0407806@u.nus.edu::6d8f902a-ac00-4cfd-9749-1b2fee22ab70" providerId="AD" clId="Web-{6E9D455E-0FDC-450B-B971-5EA8C41C3E6B}" dt="2022-04-05T07:47:23.263" v="605"/>
          <ac:picMkLst>
            <pc:docMk/>
            <pc:sldMk cId="3362878501" sldId="276"/>
            <ac:picMk id="7" creationId="{B7F97B01-2ADC-F648-8606-B5C7A5157B0C}"/>
          </ac:picMkLst>
        </pc:picChg>
        <pc:picChg chg="add mod">
          <ac:chgData name="Ivander Jonathan Marella Waskito" userId="S::e0407806@u.nus.edu::6d8f902a-ac00-4cfd-9749-1b2fee22ab70" providerId="AD" clId="Web-{6E9D455E-0FDC-450B-B971-5EA8C41C3E6B}" dt="2022-04-05T08:18:56.302" v="1121" actId="14100"/>
          <ac:picMkLst>
            <pc:docMk/>
            <pc:sldMk cId="3362878501" sldId="276"/>
            <ac:picMk id="8" creationId="{8ED61718-4D72-D237-A9C9-402B79D355DE}"/>
          </ac:picMkLst>
        </pc:picChg>
        <pc:picChg chg="add del mod">
          <ac:chgData name="Ivander Jonathan Marella Waskito" userId="S::e0407806@u.nus.edu::6d8f902a-ac00-4cfd-9749-1b2fee22ab70" providerId="AD" clId="Web-{6E9D455E-0FDC-450B-B971-5EA8C41C3E6B}" dt="2022-04-05T08:13:03.607" v="929"/>
          <ac:picMkLst>
            <pc:docMk/>
            <pc:sldMk cId="3362878501" sldId="276"/>
            <ac:picMk id="9" creationId="{EAE81CA6-11B2-9013-098C-E62099287D9F}"/>
          </ac:picMkLst>
        </pc:picChg>
      </pc:sldChg>
      <pc:sldChg chg="del">
        <pc:chgData name="Ivander Jonathan Marella Waskito" userId="S::e0407806@u.nus.edu::6d8f902a-ac00-4cfd-9749-1b2fee22ab70" providerId="AD" clId="Web-{6E9D455E-0FDC-450B-B971-5EA8C41C3E6B}" dt="2022-04-05T07:55:36.055" v="701"/>
        <pc:sldMkLst>
          <pc:docMk/>
          <pc:sldMk cId="1316311897" sldId="287"/>
        </pc:sldMkLst>
      </pc:sldChg>
      <pc:sldChg chg="new del">
        <pc:chgData name="Ivander Jonathan Marella Waskito" userId="S::e0407806@u.nus.edu::6d8f902a-ac00-4cfd-9749-1b2fee22ab70" providerId="AD" clId="Web-{6E9D455E-0FDC-450B-B971-5EA8C41C3E6B}" dt="2022-04-05T07:22:06.373" v="98"/>
        <pc:sldMkLst>
          <pc:docMk/>
          <pc:sldMk cId="969702982" sldId="302"/>
        </pc:sldMkLst>
      </pc:sldChg>
      <pc:sldChg chg="addSp delSp modSp add del replId modNotes">
        <pc:chgData name="Ivander Jonathan Marella Waskito" userId="S::e0407806@u.nus.edu::6d8f902a-ac00-4cfd-9749-1b2fee22ab70" providerId="AD" clId="Web-{6E9D455E-0FDC-450B-B971-5EA8C41C3E6B}" dt="2022-04-05T09:03:17.919" v="3223"/>
        <pc:sldMkLst>
          <pc:docMk/>
          <pc:sldMk cId="2092136074" sldId="302"/>
        </pc:sldMkLst>
        <pc:spChg chg="mod">
          <ac:chgData name="Ivander Jonathan Marella Waskito" userId="S::e0407806@u.nus.edu::6d8f902a-ac00-4cfd-9749-1b2fee22ab70" providerId="AD" clId="Web-{6E9D455E-0FDC-450B-B971-5EA8C41C3E6B}" dt="2022-04-05T07:56:38.868" v="710" actId="20577"/>
          <ac:spMkLst>
            <pc:docMk/>
            <pc:sldMk cId="2092136074" sldId="302"/>
            <ac:spMk id="10" creationId="{EF2BAE64-E724-354D-88B4-DE1B3B783DAF}"/>
          </ac:spMkLst>
        </pc:spChg>
        <pc:picChg chg="add mod">
          <ac:chgData name="Ivander Jonathan Marella Waskito" userId="S::e0407806@u.nus.edu::6d8f902a-ac00-4cfd-9749-1b2fee22ab70" providerId="AD" clId="Web-{6E9D455E-0FDC-450B-B971-5EA8C41C3E6B}" dt="2022-04-05T07:56:02.165" v="702"/>
          <ac:picMkLst>
            <pc:docMk/>
            <pc:sldMk cId="2092136074" sldId="302"/>
            <ac:picMk id="3" creationId="{69FB44B7-6439-D82E-7927-729B847490DD}"/>
          </ac:picMkLst>
        </pc:picChg>
        <pc:picChg chg="del">
          <ac:chgData name="Ivander Jonathan Marella Waskito" userId="S::e0407806@u.nus.edu::6d8f902a-ac00-4cfd-9749-1b2fee22ab70" providerId="AD" clId="Web-{6E9D455E-0FDC-450B-B971-5EA8C41C3E6B}" dt="2022-04-05T07:41:07.256" v="493"/>
          <ac:picMkLst>
            <pc:docMk/>
            <pc:sldMk cId="2092136074" sldId="302"/>
            <ac:picMk id="7" creationId="{B7F97B01-2ADC-F648-8606-B5C7A5157B0C}"/>
          </ac:picMkLst>
        </pc:picChg>
      </pc:sldChg>
      <pc:sldChg chg="addSp modSp add replId modNotes">
        <pc:chgData name="Ivander Jonathan Marella Waskito" userId="S::e0407806@u.nus.edu::6d8f902a-ac00-4cfd-9749-1b2fee22ab70" providerId="AD" clId="Web-{6E9D455E-0FDC-450B-B971-5EA8C41C3E6B}" dt="2022-04-05T08:55:34.206" v="3169" actId="20577"/>
        <pc:sldMkLst>
          <pc:docMk/>
          <pc:sldMk cId="1698005382" sldId="303"/>
        </pc:sldMkLst>
        <pc:spChg chg="mod">
          <ac:chgData name="Ivander Jonathan Marella Waskito" userId="S::e0407806@u.nus.edu::6d8f902a-ac00-4cfd-9749-1b2fee22ab70" providerId="AD" clId="Web-{6E9D455E-0FDC-450B-B971-5EA8C41C3E6B}" dt="2022-04-05T08:55:34.206" v="3169" actId="20577"/>
          <ac:spMkLst>
            <pc:docMk/>
            <pc:sldMk cId="1698005382" sldId="303"/>
            <ac:spMk id="10" creationId="{EF2BAE64-E724-354D-88B4-DE1B3B783DAF}"/>
          </ac:spMkLst>
        </pc:spChg>
        <pc:picChg chg="add mod">
          <ac:chgData name="Ivander Jonathan Marella Waskito" userId="S::e0407806@u.nus.edu::6d8f902a-ac00-4cfd-9749-1b2fee22ab70" providerId="AD" clId="Web-{6E9D455E-0FDC-450B-B971-5EA8C41C3E6B}" dt="2022-04-05T08:06:36.381" v="899" actId="14100"/>
          <ac:picMkLst>
            <pc:docMk/>
            <pc:sldMk cId="1698005382" sldId="303"/>
            <ac:picMk id="3" creationId="{F656D68F-249A-434B-1D2E-2E3D79356154}"/>
          </ac:picMkLst>
        </pc:picChg>
        <pc:picChg chg="add mod">
          <ac:chgData name="Ivander Jonathan Marella Waskito" userId="S::e0407806@u.nus.edu::6d8f902a-ac00-4cfd-9749-1b2fee22ab70" providerId="AD" clId="Web-{6E9D455E-0FDC-450B-B971-5EA8C41C3E6B}" dt="2022-04-05T08:06:47.100" v="900" actId="14100"/>
          <ac:picMkLst>
            <pc:docMk/>
            <pc:sldMk cId="1698005382" sldId="303"/>
            <ac:picMk id="4" creationId="{2874432B-A8E1-D711-7FDA-E2D32EDE9F67}"/>
          </ac:picMkLst>
        </pc:picChg>
        <pc:picChg chg="mod">
          <ac:chgData name="Ivander Jonathan Marella Waskito" userId="S::e0407806@u.nus.edu::6d8f902a-ac00-4cfd-9749-1b2fee22ab70" providerId="AD" clId="Web-{6E9D455E-0FDC-450B-B971-5EA8C41C3E6B}" dt="2022-04-05T08:06:10.865" v="891" actId="1076"/>
          <ac:picMkLst>
            <pc:docMk/>
            <pc:sldMk cId="1698005382" sldId="303"/>
            <ac:picMk id="7" creationId="{B7F97B01-2ADC-F648-8606-B5C7A5157B0C}"/>
          </ac:picMkLst>
        </pc:picChg>
        <pc:cxnChg chg="add mod">
          <ac:chgData name="Ivander Jonathan Marella Waskito" userId="S::e0407806@u.nus.edu::6d8f902a-ac00-4cfd-9749-1b2fee22ab70" providerId="AD" clId="Web-{6E9D455E-0FDC-450B-B971-5EA8C41C3E6B}" dt="2022-04-05T08:07:23.163" v="905" actId="14100"/>
          <ac:cxnSpMkLst>
            <pc:docMk/>
            <pc:sldMk cId="1698005382" sldId="303"/>
            <ac:cxnSpMk id="5" creationId="{2084A82F-E4F7-2363-1D0E-5EEE1D57EC6A}"/>
          </ac:cxnSpMkLst>
        </pc:cxnChg>
      </pc:sldChg>
      <pc:sldChg chg="addSp delSp modSp add replId modNotes">
        <pc:chgData name="Ivander Jonathan Marella Waskito" userId="S::e0407806@u.nus.edu::6d8f902a-ac00-4cfd-9749-1b2fee22ab70" providerId="AD" clId="Web-{6E9D455E-0FDC-450B-B971-5EA8C41C3E6B}" dt="2022-04-05T09:05:34.172" v="3230"/>
        <pc:sldMkLst>
          <pc:docMk/>
          <pc:sldMk cId="2359782600" sldId="304"/>
        </pc:sldMkLst>
        <pc:spChg chg="mod">
          <ac:chgData name="Ivander Jonathan Marella Waskito" userId="S::e0407806@u.nus.edu::6d8f902a-ac00-4cfd-9749-1b2fee22ab70" providerId="AD" clId="Web-{6E9D455E-0FDC-450B-B971-5EA8C41C3E6B}" dt="2022-04-05T08:53:57.642" v="3129" actId="20577"/>
          <ac:spMkLst>
            <pc:docMk/>
            <pc:sldMk cId="2359782600" sldId="304"/>
            <ac:spMk id="10" creationId="{EF2BAE64-E724-354D-88B4-DE1B3B783DAF}"/>
          </ac:spMkLst>
        </pc:spChg>
        <pc:picChg chg="add mod">
          <ac:chgData name="Ivander Jonathan Marella Waskito" userId="S::e0407806@u.nus.edu::6d8f902a-ac00-4cfd-9749-1b2fee22ab70" providerId="AD" clId="Web-{6E9D455E-0FDC-450B-B971-5EA8C41C3E6B}" dt="2022-04-05T08:14:58.875" v="952" actId="1076"/>
          <ac:picMkLst>
            <pc:docMk/>
            <pc:sldMk cId="2359782600" sldId="304"/>
            <ac:picMk id="3" creationId="{21E8D678-DD6E-6C2E-55AB-4463EF3FEAAD}"/>
          </ac:picMkLst>
        </pc:picChg>
        <pc:picChg chg="add mod">
          <ac:chgData name="Ivander Jonathan Marella Waskito" userId="S::e0407806@u.nus.edu::6d8f902a-ac00-4cfd-9749-1b2fee22ab70" providerId="AD" clId="Web-{6E9D455E-0FDC-450B-B971-5EA8C41C3E6B}" dt="2022-04-05T08:14:58.891" v="953" actId="1076"/>
          <ac:picMkLst>
            <pc:docMk/>
            <pc:sldMk cId="2359782600" sldId="304"/>
            <ac:picMk id="4" creationId="{3F3B37D2-A404-5439-1D29-3B4CF7B4F9BD}"/>
          </ac:picMkLst>
        </pc:picChg>
        <pc:picChg chg="add mod">
          <ac:chgData name="Ivander Jonathan Marella Waskito" userId="S::e0407806@u.nus.edu::6d8f902a-ac00-4cfd-9749-1b2fee22ab70" providerId="AD" clId="Web-{6E9D455E-0FDC-450B-B971-5EA8C41C3E6B}" dt="2022-04-05T08:14:58.907" v="954" actId="1076"/>
          <ac:picMkLst>
            <pc:docMk/>
            <pc:sldMk cId="2359782600" sldId="304"/>
            <ac:picMk id="5" creationId="{C15FA479-BEA0-F244-DF4D-1648854F2D84}"/>
          </ac:picMkLst>
        </pc:picChg>
        <pc:picChg chg="add mod">
          <ac:chgData name="Ivander Jonathan Marella Waskito" userId="S::e0407806@u.nus.edu::6d8f902a-ac00-4cfd-9749-1b2fee22ab70" providerId="AD" clId="Web-{6E9D455E-0FDC-450B-B971-5EA8C41C3E6B}" dt="2022-04-05T08:15:09.469" v="957" actId="14100"/>
          <ac:picMkLst>
            <pc:docMk/>
            <pc:sldMk cId="2359782600" sldId="304"/>
            <ac:picMk id="6" creationId="{D98BC4C1-A2CB-B176-9D86-E8F4E6B4FACA}"/>
          </ac:picMkLst>
        </pc:picChg>
        <pc:picChg chg="del">
          <ac:chgData name="Ivander Jonathan Marella Waskito" userId="S::e0407806@u.nus.edu::6d8f902a-ac00-4cfd-9749-1b2fee22ab70" providerId="AD" clId="Web-{6E9D455E-0FDC-450B-B971-5EA8C41C3E6B}" dt="2022-04-05T07:45:40.621" v="505"/>
          <ac:picMkLst>
            <pc:docMk/>
            <pc:sldMk cId="2359782600" sldId="304"/>
            <ac:picMk id="7" creationId="{B7F97B01-2ADC-F648-8606-B5C7A5157B0C}"/>
          </ac:picMkLst>
        </pc:picChg>
      </pc:sldChg>
      <pc:sldChg chg="delSp modSp add del mod replId modClrScheme delDesignElem chgLayout">
        <pc:chgData name="Ivander Jonathan Marella Waskito" userId="S::e0407806@u.nus.edu::6d8f902a-ac00-4cfd-9749-1b2fee22ab70" providerId="AD" clId="Web-{6E9D455E-0FDC-450B-B971-5EA8C41C3E6B}" dt="2022-04-05T07:32:26.839" v="441"/>
        <pc:sldMkLst>
          <pc:docMk/>
          <pc:sldMk cId="123952343" sldId="305"/>
        </pc:sldMkLst>
        <pc:spChg chg="mod ord">
          <ac:chgData name="Ivander Jonathan Marella Waskito" userId="S::e0407806@u.nus.edu::6d8f902a-ac00-4cfd-9749-1b2fee22ab70" providerId="AD" clId="Web-{6E9D455E-0FDC-450B-B971-5EA8C41C3E6B}" dt="2022-04-05T07:32:18.557" v="440"/>
          <ac:spMkLst>
            <pc:docMk/>
            <pc:sldMk cId="123952343" sldId="305"/>
            <ac:spMk id="2" creationId="{32B61A0D-34A0-E840-B119-835785C6DC93}"/>
          </ac:spMkLst>
        </pc:spChg>
        <pc:spChg chg="mod ord">
          <ac:chgData name="Ivander Jonathan Marella Waskito" userId="S::e0407806@u.nus.edu::6d8f902a-ac00-4cfd-9749-1b2fee22ab70" providerId="AD" clId="Web-{6E9D455E-0FDC-450B-B971-5EA8C41C3E6B}" dt="2022-04-05T07:32:18.557" v="440"/>
          <ac:spMkLst>
            <pc:docMk/>
            <pc:sldMk cId="123952343" sldId="305"/>
            <ac:spMk id="10" creationId="{EF2BAE64-E724-354D-88B4-DE1B3B783DAF}"/>
          </ac:spMkLst>
        </pc:spChg>
        <pc:spChg chg="del">
          <ac:chgData name="Ivander Jonathan Marella Waskito" userId="S::e0407806@u.nus.edu::6d8f902a-ac00-4cfd-9749-1b2fee22ab70" providerId="AD" clId="Web-{6E9D455E-0FDC-450B-B971-5EA8C41C3E6B}" dt="2022-04-05T07:32:18.557" v="440"/>
          <ac:spMkLst>
            <pc:docMk/>
            <pc:sldMk cId="123952343" sldId="305"/>
            <ac:spMk id="78" creationId="{CEB41C5C-0F34-4DDA-9D7C-5E717F35F60C}"/>
          </ac:spMkLst>
        </pc:spChg>
        <pc:cxnChg chg="del">
          <ac:chgData name="Ivander Jonathan Marella Waskito" userId="S::e0407806@u.nus.edu::6d8f902a-ac00-4cfd-9749-1b2fee22ab70" providerId="AD" clId="Web-{6E9D455E-0FDC-450B-B971-5EA8C41C3E6B}" dt="2022-04-05T07:32:18.557" v="440"/>
          <ac:cxnSpMkLst>
            <pc:docMk/>
            <pc:sldMk cId="123952343" sldId="305"/>
            <ac:cxnSpMk id="80" creationId="{57E1E5E6-F385-4E9C-B201-BA5BDE5CAD52}"/>
          </ac:cxnSpMkLst>
        </pc:cxnChg>
      </pc:sldChg>
      <pc:sldChg chg="add replId">
        <pc:chgData name="Ivander Jonathan Marella Waskito" userId="S::e0407806@u.nus.edu::6d8f902a-ac00-4cfd-9749-1b2fee22ab70" providerId="AD" clId="Web-{6E9D455E-0FDC-450B-B971-5EA8C41C3E6B}" dt="2022-04-05T07:32:31.230" v="442"/>
        <pc:sldMkLst>
          <pc:docMk/>
          <pc:sldMk cId="713181380" sldId="305"/>
        </pc:sldMkLst>
      </pc:sldChg>
      <pc:sldChg chg="new del">
        <pc:chgData name="Ivander Jonathan Marella Waskito" userId="S::e0407806@u.nus.edu::6d8f902a-ac00-4cfd-9749-1b2fee22ab70" providerId="AD" clId="Web-{6E9D455E-0FDC-450B-B971-5EA8C41C3E6B}" dt="2022-04-05T07:32:13.870" v="439"/>
        <pc:sldMkLst>
          <pc:docMk/>
          <pc:sldMk cId="1802124879" sldId="306"/>
        </pc:sldMkLst>
      </pc:sldChg>
      <pc:sldChg chg="addSp delSp modSp add replId modNotes">
        <pc:chgData name="Ivander Jonathan Marella Waskito" userId="S::e0407806@u.nus.edu::6d8f902a-ac00-4cfd-9749-1b2fee22ab70" providerId="AD" clId="Web-{6E9D455E-0FDC-450B-B971-5EA8C41C3E6B}" dt="2022-04-05T08:55:24.222" v="3166" actId="20577"/>
        <pc:sldMkLst>
          <pc:docMk/>
          <pc:sldMk cId="4084960709" sldId="306"/>
        </pc:sldMkLst>
        <pc:spChg chg="mod">
          <ac:chgData name="Ivander Jonathan Marella Waskito" userId="S::e0407806@u.nus.edu::6d8f902a-ac00-4cfd-9749-1b2fee22ab70" providerId="AD" clId="Web-{6E9D455E-0FDC-450B-B971-5EA8C41C3E6B}" dt="2022-04-05T08:55:24.222" v="3166" actId="20577"/>
          <ac:spMkLst>
            <pc:docMk/>
            <pc:sldMk cId="4084960709" sldId="306"/>
            <ac:spMk id="10" creationId="{EF2BAE64-E724-354D-88B4-DE1B3B783DAF}"/>
          </ac:spMkLst>
        </pc:spChg>
        <pc:picChg chg="add mod">
          <ac:chgData name="Ivander Jonathan Marella Waskito" userId="S::e0407806@u.nus.edu::6d8f902a-ac00-4cfd-9749-1b2fee22ab70" providerId="AD" clId="Web-{6E9D455E-0FDC-450B-B971-5EA8C41C3E6B}" dt="2022-04-05T08:02:43.173" v="822"/>
          <ac:picMkLst>
            <pc:docMk/>
            <pc:sldMk cId="4084960709" sldId="306"/>
            <ac:picMk id="3" creationId="{6F517D0B-01BF-BB33-1E58-BF2C71F33715}"/>
          </ac:picMkLst>
        </pc:picChg>
        <pc:picChg chg="add mod">
          <ac:chgData name="Ivander Jonathan Marella Waskito" userId="S::e0407806@u.nus.edu::6d8f902a-ac00-4cfd-9749-1b2fee22ab70" providerId="AD" clId="Web-{6E9D455E-0FDC-450B-B971-5EA8C41C3E6B}" dt="2022-04-05T08:02:43.235" v="823"/>
          <ac:picMkLst>
            <pc:docMk/>
            <pc:sldMk cId="4084960709" sldId="306"/>
            <ac:picMk id="4" creationId="{1E61DA70-55ED-80AF-CF8B-22D159BEA3C5}"/>
          </ac:picMkLst>
        </pc:picChg>
        <pc:picChg chg="add del mod">
          <ac:chgData name="Ivander Jonathan Marella Waskito" userId="S::e0407806@u.nus.edu::6d8f902a-ac00-4cfd-9749-1b2fee22ab70" providerId="AD" clId="Web-{6E9D455E-0FDC-450B-B971-5EA8C41C3E6B}" dt="2022-04-05T08:02:35.251" v="818"/>
          <ac:picMkLst>
            <pc:docMk/>
            <pc:sldMk cId="4084960709" sldId="306"/>
            <ac:picMk id="5" creationId="{DF90B6F7-C750-11AB-9C84-63F04A53D3B9}"/>
          </ac:picMkLst>
        </pc:picChg>
        <pc:picChg chg="add del mod">
          <ac:chgData name="Ivander Jonathan Marella Waskito" userId="S::e0407806@u.nus.edu::6d8f902a-ac00-4cfd-9749-1b2fee22ab70" providerId="AD" clId="Web-{6E9D455E-0FDC-450B-B971-5EA8C41C3E6B}" dt="2022-04-05T08:02:33.766" v="817"/>
          <ac:picMkLst>
            <pc:docMk/>
            <pc:sldMk cId="4084960709" sldId="306"/>
            <ac:picMk id="6" creationId="{074FCEFA-4BF2-B698-F6A2-D6CE38B997AB}"/>
          </ac:picMkLst>
        </pc:picChg>
        <pc:picChg chg="del">
          <ac:chgData name="Ivander Jonathan Marella Waskito" userId="S::e0407806@u.nus.edu::6d8f902a-ac00-4cfd-9749-1b2fee22ab70" providerId="AD" clId="Web-{6E9D455E-0FDC-450B-B971-5EA8C41C3E6B}" dt="2022-04-05T08:00:16.717" v="807"/>
          <ac:picMkLst>
            <pc:docMk/>
            <pc:sldMk cId="4084960709" sldId="306"/>
            <ac:picMk id="7" creationId="{B7F97B01-2ADC-F648-8606-B5C7A5157B0C}"/>
          </ac:picMkLst>
        </pc:picChg>
        <pc:picChg chg="add mod modCrop">
          <ac:chgData name="Ivander Jonathan Marella Waskito" userId="S::e0407806@u.nus.edu::6d8f902a-ac00-4cfd-9749-1b2fee22ab70" providerId="AD" clId="Web-{6E9D455E-0FDC-450B-B971-5EA8C41C3E6B}" dt="2022-04-05T08:07:52.460" v="910" actId="1076"/>
          <ac:picMkLst>
            <pc:docMk/>
            <pc:sldMk cId="4084960709" sldId="306"/>
            <ac:picMk id="8" creationId="{950CDFF8-DBDF-C0EE-A730-E412C7398290}"/>
          </ac:picMkLst>
        </pc:picChg>
      </pc:sldChg>
      <pc:sldChg chg="add del replId">
        <pc:chgData name="Ivander Jonathan Marella Waskito" userId="S::e0407806@u.nus.edu::6d8f902a-ac00-4cfd-9749-1b2fee22ab70" providerId="AD" clId="Web-{6E9D455E-0FDC-450B-B971-5EA8C41C3E6B}" dt="2022-04-05T08:09:13.821" v="915"/>
        <pc:sldMkLst>
          <pc:docMk/>
          <pc:sldMk cId="1137622286" sldId="307"/>
        </pc:sldMkLst>
      </pc:sldChg>
      <pc:sldChg chg="addSp delSp modSp add replId modNotes">
        <pc:chgData name="Ivander Jonathan Marella Waskito" userId="S::e0407806@u.nus.edu::6d8f902a-ac00-4cfd-9749-1b2fee22ab70" providerId="AD" clId="Web-{6E9D455E-0FDC-450B-B971-5EA8C41C3E6B}" dt="2022-04-05T08:55:01.581" v="3163" actId="20577"/>
        <pc:sldMkLst>
          <pc:docMk/>
          <pc:sldMk cId="1778113376" sldId="308"/>
        </pc:sldMkLst>
        <pc:spChg chg="mod">
          <ac:chgData name="Ivander Jonathan Marella Waskito" userId="S::e0407806@u.nus.edu::6d8f902a-ac00-4cfd-9749-1b2fee22ab70" providerId="AD" clId="Web-{6E9D455E-0FDC-450B-B971-5EA8C41C3E6B}" dt="2022-04-05T08:55:01.581" v="3163" actId="20577"/>
          <ac:spMkLst>
            <pc:docMk/>
            <pc:sldMk cId="1778113376" sldId="308"/>
            <ac:spMk id="10" creationId="{EF2BAE64-E724-354D-88B4-DE1B3B783DAF}"/>
          </ac:spMkLst>
        </pc:spChg>
        <pc:picChg chg="del">
          <ac:chgData name="Ivander Jonathan Marella Waskito" userId="S::e0407806@u.nus.edu::6d8f902a-ac00-4cfd-9749-1b2fee22ab70" providerId="AD" clId="Web-{6E9D455E-0FDC-450B-B971-5EA8C41C3E6B}" dt="2022-04-05T08:03:34.533" v="877"/>
          <ac:picMkLst>
            <pc:docMk/>
            <pc:sldMk cId="1778113376" sldId="308"/>
            <ac:picMk id="3" creationId="{6F517D0B-01BF-BB33-1E58-BF2C71F33715}"/>
          </ac:picMkLst>
        </pc:picChg>
        <pc:picChg chg="del">
          <ac:chgData name="Ivander Jonathan Marella Waskito" userId="S::e0407806@u.nus.edu::6d8f902a-ac00-4cfd-9749-1b2fee22ab70" providerId="AD" clId="Web-{6E9D455E-0FDC-450B-B971-5EA8C41C3E6B}" dt="2022-04-05T08:03:33.658" v="876"/>
          <ac:picMkLst>
            <pc:docMk/>
            <pc:sldMk cId="1778113376" sldId="308"/>
            <ac:picMk id="4" creationId="{1E61DA70-55ED-80AF-CF8B-22D159BEA3C5}"/>
          </ac:picMkLst>
        </pc:picChg>
        <pc:picChg chg="mod">
          <ac:chgData name="Ivander Jonathan Marella Waskito" userId="S::e0407806@u.nus.edu::6d8f902a-ac00-4cfd-9749-1b2fee22ab70" providerId="AD" clId="Web-{6E9D455E-0FDC-450B-B971-5EA8C41C3E6B}" dt="2022-04-05T08:04:03.253" v="887"/>
          <ac:picMkLst>
            <pc:docMk/>
            <pc:sldMk cId="1778113376" sldId="308"/>
            <ac:picMk id="5" creationId="{DF90B6F7-C750-11AB-9C84-63F04A53D3B9}"/>
          </ac:picMkLst>
        </pc:picChg>
        <pc:picChg chg="mod">
          <ac:chgData name="Ivander Jonathan Marella Waskito" userId="S::e0407806@u.nus.edu::6d8f902a-ac00-4cfd-9749-1b2fee22ab70" providerId="AD" clId="Web-{6E9D455E-0FDC-450B-B971-5EA8C41C3E6B}" dt="2022-04-05T08:04:10.956" v="889" actId="1076"/>
          <ac:picMkLst>
            <pc:docMk/>
            <pc:sldMk cId="1778113376" sldId="308"/>
            <ac:picMk id="6" creationId="{074FCEFA-4BF2-B698-F6A2-D6CE38B997AB}"/>
          </ac:picMkLst>
        </pc:picChg>
        <pc:picChg chg="add mod modCrop">
          <ac:chgData name="Ivander Jonathan Marella Waskito" userId="S::e0407806@u.nus.edu::6d8f902a-ac00-4cfd-9749-1b2fee22ab70" providerId="AD" clId="Web-{6E9D455E-0FDC-450B-B971-5EA8C41C3E6B}" dt="2022-04-05T08:08:23.852" v="914" actId="1076"/>
          <ac:picMkLst>
            <pc:docMk/>
            <pc:sldMk cId="1778113376" sldId="308"/>
            <ac:picMk id="7" creationId="{0D23DFBA-F8CA-55FC-BC86-DEDAB387F502}"/>
          </ac:picMkLst>
        </pc:picChg>
      </pc:sldChg>
    </pc:docChg>
  </pc:docChgLst>
  <pc:docChgLst>
    <pc:chgData name="Tang Yuyi" userId="S::e0724482@u.nus.edu::c71a18ea-a5d9-4da7-9398-2baf0eb6b77f" providerId="AD" clId="Web-{F6451935-F419-4B75-A8D6-92FC15690D9A}"/>
    <pc:docChg chg="addSld modSld">
      <pc:chgData name="Tang Yuyi" userId="S::e0724482@u.nus.edu::c71a18ea-a5d9-4da7-9398-2baf0eb6b77f" providerId="AD" clId="Web-{F6451935-F419-4B75-A8D6-92FC15690D9A}" dt="2022-04-06T09:46:41.093" v="106" actId="14100"/>
      <pc:docMkLst>
        <pc:docMk/>
      </pc:docMkLst>
      <pc:sldChg chg="modNotes">
        <pc:chgData name="Tang Yuyi" userId="S::e0724482@u.nus.edu::c71a18ea-a5d9-4da7-9398-2baf0eb6b77f" providerId="AD" clId="Web-{F6451935-F419-4B75-A8D6-92FC15690D9A}" dt="2022-04-06T09:41:24.851" v="63"/>
        <pc:sldMkLst>
          <pc:docMk/>
          <pc:sldMk cId="2141684810" sldId="278"/>
        </pc:sldMkLst>
      </pc:sldChg>
      <pc:sldChg chg="modSp modNotes">
        <pc:chgData name="Tang Yuyi" userId="S::e0724482@u.nus.edu::c71a18ea-a5d9-4da7-9398-2baf0eb6b77f" providerId="AD" clId="Web-{F6451935-F419-4B75-A8D6-92FC15690D9A}" dt="2022-04-06T09:43:45.963" v="78"/>
        <pc:sldMkLst>
          <pc:docMk/>
          <pc:sldMk cId="3237337981" sldId="279"/>
        </pc:sldMkLst>
        <pc:spChg chg="mod">
          <ac:chgData name="Tang Yuyi" userId="S::e0724482@u.nus.edu::c71a18ea-a5d9-4da7-9398-2baf0eb6b77f" providerId="AD" clId="Web-{F6451935-F419-4B75-A8D6-92FC15690D9A}" dt="2022-04-06T09:43:24.744" v="76" actId="20577"/>
          <ac:spMkLst>
            <pc:docMk/>
            <pc:sldMk cId="3237337981" sldId="279"/>
            <ac:spMk id="3" creationId="{AFCDFF3B-F7D9-C443-BD1A-61AA98727383}"/>
          </ac:spMkLst>
        </pc:spChg>
      </pc:sldChg>
      <pc:sldChg chg="addSp delSp modSp add replId modNotes">
        <pc:chgData name="Tang Yuyi" userId="S::e0724482@u.nus.edu::c71a18ea-a5d9-4da7-9398-2baf0eb6b77f" providerId="AD" clId="Web-{F6451935-F419-4B75-A8D6-92FC15690D9A}" dt="2022-04-06T09:46:41.093" v="106" actId="14100"/>
        <pc:sldMkLst>
          <pc:docMk/>
          <pc:sldMk cId="2095033576" sldId="310"/>
        </pc:sldMkLst>
        <pc:spChg chg="add mod">
          <ac:chgData name="Tang Yuyi" userId="S::e0724482@u.nus.edu::c71a18ea-a5d9-4da7-9398-2baf0eb6b77f" providerId="AD" clId="Web-{F6451935-F419-4B75-A8D6-92FC15690D9A}" dt="2022-04-06T09:45:50.670" v="94" actId="1076"/>
          <ac:spMkLst>
            <pc:docMk/>
            <pc:sldMk cId="2095033576" sldId="310"/>
            <ac:spMk id="11" creationId="{1494A02D-E9B3-73A3-8101-668358BFE2D9}"/>
          </ac:spMkLst>
        </pc:spChg>
        <pc:spChg chg="mod">
          <ac:chgData name="Tang Yuyi" userId="S::e0724482@u.nus.edu::c71a18ea-a5d9-4da7-9398-2baf0eb6b77f" providerId="AD" clId="Web-{F6451935-F419-4B75-A8D6-92FC15690D9A}" dt="2022-04-06T09:45:15.216" v="87" actId="1076"/>
          <ac:spMkLst>
            <pc:docMk/>
            <pc:sldMk cId="2095033576" sldId="310"/>
            <ac:spMk id="13" creationId="{1855C61B-38FB-C845-9E4D-F36FB9D70425}"/>
          </ac:spMkLst>
        </pc:spChg>
        <pc:spChg chg="mod">
          <ac:chgData name="Tang Yuyi" userId="S::e0724482@u.nus.edu::c71a18ea-a5d9-4da7-9398-2baf0eb6b77f" providerId="AD" clId="Web-{F6451935-F419-4B75-A8D6-92FC15690D9A}" dt="2022-04-06T09:45:25.763" v="91" actId="1076"/>
          <ac:spMkLst>
            <pc:docMk/>
            <pc:sldMk cId="2095033576" sldId="310"/>
            <ac:spMk id="14" creationId="{63894ADF-2C5B-6547-A5DB-14A65ED97720}"/>
          </ac:spMkLst>
        </pc:spChg>
        <pc:spChg chg="add mod ord">
          <ac:chgData name="Tang Yuyi" userId="S::e0724482@u.nus.edu::c71a18ea-a5d9-4da7-9398-2baf0eb6b77f" providerId="AD" clId="Web-{F6451935-F419-4B75-A8D6-92FC15690D9A}" dt="2022-04-06T09:46:15.061" v="101" actId="1076"/>
          <ac:spMkLst>
            <pc:docMk/>
            <pc:sldMk cId="2095033576" sldId="310"/>
            <ac:spMk id="18" creationId="{DDCE33C5-68E0-C783-D34F-8C41CEF03226}"/>
          </ac:spMkLst>
        </pc:spChg>
        <pc:spChg chg="add del mod">
          <ac:chgData name="Tang Yuyi" userId="S::e0724482@u.nus.edu::c71a18ea-a5d9-4da7-9398-2baf0eb6b77f" providerId="AD" clId="Web-{F6451935-F419-4B75-A8D6-92FC15690D9A}" dt="2022-04-06T09:39:09.097" v="48"/>
          <ac:spMkLst>
            <pc:docMk/>
            <pc:sldMk cId="2095033576" sldId="310"/>
            <ac:spMk id="19" creationId="{010A13A5-BBFF-C2B5-19A6-98B439BF830F}"/>
          </ac:spMkLst>
        </pc:spChg>
        <pc:spChg chg="del">
          <ac:chgData name="Tang Yuyi" userId="S::e0724482@u.nus.edu::c71a18ea-a5d9-4da7-9398-2baf0eb6b77f" providerId="AD" clId="Web-{F6451935-F419-4B75-A8D6-92FC15690D9A}" dt="2022-04-06T09:34:00.434" v="18"/>
          <ac:spMkLst>
            <pc:docMk/>
            <pc:sldMk cId="2095033576" sldId="310"/>
            <ac:spMk id="20" creationId="{4864121B-180B-4919-8E1B-7C95C08A80AA}"/>
          </ac:spMkLst>
        </pc:spChg>
        <pc:spChg chg="del">
          <ac:chgData name="Tang Yuyi" userId="S::e0724482@u.nus.edu::c71a18ea-a5d9-4da7-9398-2baf0eb6b77f" providerId="AD" clId="Web-{F6451935-F419-4B75-A8D6-92FC15690D9A}" dt="2022-04-06T09:33:59.121" v="16"/>
          <ac:spMkLst>
            <pc:docMk/>
            <pc:sldMk cId="2095033576" sldId="310"/>
            <ac:spMk id="21" creationId="{56DBCC4F-8E7A-4EC2-9E6C-9523B71A153E}"/>
          </ac:spMkLst>
        </pc:spChg>
        <pc:spChg chg="del">
          <ac:chgData name="Tang Yuyi" userId="S::e0724482@u.nus.edu::c71a18ea-a5d9-4da7-9398-2baf0eb6b77f" providerId="AD" clId="Web-{F6451935-F419-4B75-A8D6-92FC15690D9A}" dt="2022-04-06T09:33:57.902" v="14"/>
          <ac:spMkLst>
            <pc:docMk/>
            <pc:sldMk cId="2095033576" sldId="310"/>
            <ac:spMk id="24" creationId="{1BF5E333-C6BE-4AD8-9A91-A1B003F1C07B}"/>
          </ac:spMkLst>
        </pc:spChg>
        <pc:spChg chg="add mod">
          <ac:chgData name="Tang Yuyi" userId="S::e0724482@u.nus.edu::c71a18ea-a5d9-4da7-9398-2baf0eb6b77f" providerId="AD" clId="Web-{F6451935-F419-4B75-A8D6-92FC15690D9A}" dt="2022-04-06T09:46:41.093" v="106" actId="14100"/>
          <ac:spMkLst>
            <pc:docMk/>
            <pc:sldMk cId="2095033576" sldId="310"/>
            <ac:spMk id="27" creationId="{CBAE2790-CA8F-90AB-FD1F-181D2FB2E71D}"/>
          </ac:spMkLst>
        </pc:spChg>
        <pc:graphicFrameChg chg="mod modGraphic">
          <ac:chgData name="Tang Yuyi" userId="S::e0724482@u.nus.edu::c71a18ea-a5d9-4da7-9398-2baf0eb6b77f" providerId="AD" clId="Web-{F6451935-F419-4B75-A8D6-92FC15690D9A}" dt="2022-04-06T09:33:46.058" v="12"/>
          <ac:graphicFrameMkLst>
            <pc:docMk/>
            <pc:sldMk cId="2095033576" sldId="310"/>
            <ac:graphicFrameMk id="16" creationId="{6E431FC2-ECDD-1841-A490-A573FC18D532}"/>
          </ac:graphicFrameMkLst>
        </pc:graphicFrameChg>
        <pc:picChg chg="add del mod">
          <ac:chgData name="Tang Yuyi" userId="S::e0724482@u.nus.edu::c71a18ea-a5d9-4da7-9398-2baf0eb6b77f" providerId="AD" clId="Web-{F6451935-F419-4B75-A8D6-92FC15690D9A}" dt="2022-04-06T09:35:22.311" v="32"/>
          <ac:picMkLst>
            <pc:docMk/>
            <pc:sldMk cId="2095033576" sldId="310"/>
            <ac:picMk id="3" creationId="{88A8ECCD-F6CB-D9C0-147E-7E2C4759B51A}"/>
          </ac:picMkLst>
        </pc:picChg>
        <pc:picChg chg="add del mod">
          <ac:chgData name="Tang Yuyi" userId="S::e0724482@u.nus.edu::c71a18ea-a5d9-4da7-9398-2baf0eb6b77f" providerId="AD" clId="Web-{F6451935-F419-4B75-A8D6-92FC15690D9A}" dt="2022-04-06T09:34:51.669" v="27"/>
          <ac:picMkLst>
            <pc:docMk/>
            <pc:sldMk cId="2095033576" sldId="310"/>
            <ac:picMk id="4" creationId="{55ECE952-F40A-6D36-93DF-B0D45A9DE0A5}"/>
          </ac:picMkLst>
        </pc:picChg>
        <pc:picChg chg="del">
          <ac:chgData name="Tang Yuyi" userId="S::e0724482@u.nus.edu::c71a18ea-a5d9-4da7-9398-2baf0eb6b77f" providerId="AD" clId="Web-{F6451935-F419-4B75-A8D6-92FC15690D9A}" dt="2022-04-06T09:33:59.449" v="17"/>
          <ac:picMkLst>
            <pc:docMk/>
            <pc:sldMk cId="2095033576" sldId="310"/>
            <ac:picMk id="5" creationId="{CCD8903E-DFDF-458A-A6FD-88D332B491ED}"/>
          </ac:picMkLst>
        </pc:picChg>
        <pc:picChg chg="add mod">
          <ac:chgData name="Tang Yuyi" userId="S::e0724482@u.nus.edu::c71a18ea-a5d9-4da7-9398-2baf0eb6b77f" providerId="AD" clId="Web-{F6451935-F419-4B75-A8D6-92FC15690D9A}" dt="2022-04-06T09:46:25.752" v="104" actId="1076"/>
          <ac:picMkLst>
            <pc:docMk/>
            <pc:sldMk cId="2095033576" sldId="310"/>
            <ac:picMk id="6" creationId="{200A53F5-04A1-B8CF-CFDD-CAF168B90D4D}"/>
          </ac:picMkLst>
        </pc:picChg>
        <pc:picChg chg="del">
          <ac:chgData name="Tang Yuyi" userId="S::e0724482@u.nus.edu::c71a18ea-a5d9-4da7-9398-2baf0eb6b77f" providerId="AD" clId="Web-{F6451935-F419-4B75-A8D6-92FC15690D9A}" dt="2022-04-06T09:33:58.324" v="15"/>
          <ac:picMkLst>
            <pc:docMk/>
            <pc:sldMk cId="2095033576" sldId="310"/>
            <ac:picMk id="7" creationId="{250A78A1-DF7F-4265-8FF5-99C8ABA8E8C4}"/>
          </ac:picMkLst>
        </pc:picChg>
        <pc:picChg chg="add mod">
          <ac:chgData name="Tang Yuyi" userId="S::e0724482@u.nus.edu::c71a18ea-a5d9-4da7-9398-2baf0eb6b77f" providerId="AD" clId="Web-{F6451935-F419-4B75-A8D6-92FC15690D9A}" dt="2022-04-06T09:45:48.482" v="93" actId="1076"/>
          <ac:picMkLst>
            <pc:docMk/>
            <pc:sldMk cId="2095033576" sldId="310"/>
            <ac:picMk id="8" creationId="{3741C6A9-3A65-4598-ED16-65959A358393}"/>
          </ac:picMkLst>
        </pc:picChg>
        <pc:picChg chg="add del mod">
          <ac:chgData name="Tang Yuyi" userId="S::e0724482@u.nus.edu::c71a18ea-a5d9-4da7-9398-2baf0eb6b77f" providerId="AD" clId="Web-{F6451935-F419-4B75-A8D6-92FC15690D9A}" dt="2022-04-06T09:36:13.658" v="45"/>
          <ac:picMkLst>
            <pc:docMk/>
            <pc:sldMk cId="2095033576" sldId="310"/>
            <ac:picMk id="9" creationId="{63098ADD-884E-CE61-B0AA-8A13A0078670}"/>
          </ac:picMkLst>
        </pc:picChg>
        <pc:picChg chg="del">
          <ac:chgData name="Tang Yuyi" userId="S::e0724482@u.nus.edu::c71a18ea-a5d9-4da7-9398-2baf0eb6b77f" providerId="AD" clId="Web-{F6451935-F419-4B75-A8D6-92FC15690D9A}" dt="2022-04-06T09:33:56.902" v="13"/>
          <ac:picMkLst>
            <pc:docMk/>
            <pc:sldMk cId="2095033576" sldId="310"/>
            <ac:picMk id="23" creationId="{0571B980-4A18-46C8-83DB-C4CC7475EBD3}"/>
          </ac:picMkLst>
        </pc:picChg>
        <pc:picChg chg="add mod">
          <ac:chgData name="Tang Yuyi" userId="S::e0724482@u.nus.edu::c71a18ea-a5d9-4da7-9398-2baf0eb6b77f" providerId="AD" clId="Web-{F6451935-F419-4B75-A8D6-92FC15690D9A}" dt="2022-04-06T09:46:08.311" v="99" actId="14100"/>
          <ac:picMkLst>
            <pc:docMk/>
            <pc:sldMk cId="2095033576" sldId="310"/>
            <ac:picMk id="26" creationId="{F43C1F86-478D-F192-29D5-D28898CCA91E}"/>
          </ac:picMkLst>
        </pc:picChg>
      </pc:sldChg>
    </pc:docChg>
  </pc:docChgLst>
  <pc:docChgLst>
    <pc:chgData name="Zhu Qi" userId="S::e0572579@u.nus.edu::850bf7b8-576b-4b76-924d-da94579473a9" providerId="AD" clId="Web-{89252D0C-FFE2-4528-91FA-1ECD498D75C4}"/>
    <pc:docChg chg="addSld delSld modSld sldOrd">
      <pc:chgData name="Zhu Qi" userId="S::e0572579@u.nus.edu::850bf7b8-576b-4b76-924d-da94579473a9" providerId="AD" clId="Web-{89252D0C-FFE2-4528-91FA-1ECD498D75C4}" dt="2022-04-04T12:42:08.367" v="952"/>
      <pc:docMkLst>
        <pc:docMk/>
      </pc:docMkLst>
      <pc:sldChg chg="addSp modSp modNotes">
        <pc:chgData name="Zhu Qi" userId="S::e0572579@u.nus.edu::850bf7b8-576b-4b76-924d-da94579473a9" providerId="AD" clId="Web-{89252D0C-FFE2-4528-91FA-1ECD498D75C4}" dt="2022-04-04T11:49:50.393" v="535"/>
        <pc:sldMkLst>
          <pc:docMk/>
          <pc:sldMk cId="2505015494" sldId="268"/>
        </pc:sldMkLst>
        <pc:spChg chg="add mod">
          <ac:chgData name="Zhu Qi" userId="S::e0572579@u.nus.edu::850bf7b8-576b-4b76-924d-da94579473a9" providerId="AD" clId="Web-{89252D0C-FFE2-4528-91FA-1ECD498D75C4}" dt="2022-04-04T11:12:21.180" v="42" actId="20577"/>
          <ac:spMkLst>
            <pc:docMk/>
            <pc:sldMk cId="2505015494" sldId="268"/>
            <ac:spMk id="3" creationId="{8E01A7DD-D40F-9142-68AA-6F9162344130}"/>
          </ac:spMkLst>
        </pc:spChg>
      </pc:sldChg>
      <pc:sldChg chg="addSp delSp modSp del modNotes">
        <pc:chgData name="Zhu Qi" userId="S::e0572579@u.nus.edu::850bf7b8-576b-4b76-924d-da94579473a9" providerId="AD" clId="Web-{89252D0C-FFE2-4528-91FA-1ECD498D75C4}" dt="2022-04-04T12:17:06.405" v="629"/>
        <pc:sldMkLst>
          <pc:docMk/>
          <pc:sldMk cId="173236350" sldId="269"/>
        </pc:sldMkLst>
        <pc:spChg chg="mod">
          <ac:chgData name="Zhu Qi" userId="S::e0572579@u.nus.edu::850bf7b8-576b-4b76-924d-da94579473a9" providerId="AD" clId="Web-{89252D0C-FFE2-4528-91FA-1ECD498D75C4}" dt="2022-04-04T12:14:59.105" v="602"/>
          <ac:spMkLst>
            <pc:docMk/>
            <pc:sldMk cId="173236350" sldId="269"/>
            <ac:spMk id="2" creationId="{32B61A0D-34A0-E840-B119-835785C6DC93}"/>
          </ac:spMkLst>
        </pc:spChg>
        <pc:spChg chg="mod">
          <ac:chgData name="Zhu Qi" userId="S::e0572579@u.nus.edu::850bf7b8-576b-4b76-924d-da94579473a9" providerId="AD" clId="Web-{89252D0C-FFE2-4528-91FA-1ECD498D75C4}" dt="2022-04-04T12:14:59.105" v="602"/>
          <ac:spMkLst>
            <pc:docMk/>
            <pc:sldMk cId="173236350" sldId="269"/>
            <ac:spMk id="10" creationId="{EF2BAE64-E724-354D-88B4-DE1B3B783DAF}"/>
          </ac:spMkLst>
        </pc:spChg>
        <pc:spChg chg="add del">
          <ac:chgData name="Zhu Qi" userId="S::e0572579@u.nus.edu::850bf7b8-576b-4b76-924d-da94579473a9" providerId="AD" clId="Web-{89252D0C-FFE2-4528-91FA-1ECD498D75C4}" dt="2022-04-04T12:14:59.105" v="602"/>
          <ac:spMkLst>
            <pc:docMk/>
            <pc:sldMk cId="173236350" sldId="269"/>
            <ac:spMk id="81" creationId="{823AC064-BC96-4F32-8AE1-B2FD38754823}"/>
          </ac:spMkLst>
        </pc:spChg>
        <pc:spChg chg="add del">
          <ac:chgData name="Zhu Qi" userId="S::e0572579@u.nus.edu::850bf7b8-576b-4b76-924d-da94579473a9" providerId="AD" clId="Web-{89252D0C-FFE2-4528-91FA-1ECD498D75C4}" dt="2022-04-04T12:14:38.995" v="597"/>
          <ac:spMkLst>
            <pc:docMk/>
            <pc:sldMk cId="173236350" sldId="269"/>
            <ac:spMk id="92" creationId="{247AB924-1B87-43FC-B7C7-B112D5C51A0E}"/>
          </ac:spMkLst>
        </pc:spChg>
        <pc:spChg chg="add del">
          <ac:chgData name="Zhu Qi" userId="S::e0572579@u.nus.edu::850bf7b8-576b-4b76-924d-da94579473a9" providerId="AD" clId="Web-{89252D0C-FFE2-4528-91FA-1ECD498D75C4}" dt="2022-04-04T12:14:41.542" v="599"/>
          <ac:spMkLst>
            <pc:docMk/>
            <pc:sldMk cId="173236350" sldId="269"/>
            <ac:spMk id="115" creationId="{7316481C-0A49-4796-812B-0D64F063B720}"/>
          </ac:spMkLst>
        </pc:spChg>
        <pc:spChg chg="add del">
          <ac:chgData name="Zhu Qi" userId="S::e0572579@u.nus.edu::850bf7b8-576b-4b76-924d-da94579473a9" providerId="AD" clId="Web-{89252D0C-FFE2-4528-91FA-1ECD498D75C4}" dt="2022-04-04T12:14:41.542" v="599"/>
          <ac:spMkLst>
            <pc:docMk/>
            <pc:sldMk cId="173236350" sldId="269"/>
            <ac:spMk id="116" creationId="{D9F5512A-48E1-4C07-B75E-3CCC517B6804}"/>
          </ac:spMkLst>
        </pc:spChg>
        <pc:spChg chg="add del">
          <ac:chgData name="Zhu Qi" userId="S::e0572579@u.nus.edu::850bf7b8-576b-4b76-924d-da94579473a9" providerId="AD" clId="Web-{89252D0C-FFE2-4528-91FA-1ECD498D75C4}" dt="2022-04-04T12:14:41.542" v="599"/>
          <ac:spMkLst>
            <pc:docMk/>
            <pc:sldMk cId="173236350" sldId="269"/>
            <ac:spMk id="117" creationId="{A5271697-90F1-4A23-8EF2-0179F2EAFACB}"/>
          </ac:spMkLst>
        </pc:spChg>
        <pc:spChg chg="add del">
          <ac:chgData name="Zhu Qi" userId="S::e0572579@u.nus.edu::850bf7b8-576b-4b76-924d-da94579473a9" providerId="AD" clId="Web-{89252D0C-FFE2-4528-91FA-1ECD498D75C4}" dt="2022-04-04T12:14:59.105" v="601"/>
          <ac:spMkLst>
            <pc:docMk/>
            <pc:sldMk cId="173236350" sldId="269"/>
            <ac:spMk id="122" creationId="{247AB924-1B87-43FC-B7C7-B112D5C51A0E}"/>
          </ac:spMkLst>
        </pc:spChg>
        <pc:spChg chg="add">
          <ac:chgData name="Zhu Qi" userId="S::e0572579@u.nus.edu::850bf7b8-576b-4b76-924d-da94579473a9" providerId="AD" clId="Web-{89252D0C-FFE2-4528-91FA-1ECD498D75C4}" dt="2022-04-04T12:14:59.105" v="602"/>
          <ac:spMkLst>
            <pc:docMk/>
            <pc:sldMk cId="173236350" sldId="269"/>
            <ac:spMk id="126" creationId="{95023A33-56DF-491A-AC86-C91A560AE75A}"/>
          </ac:spMkLst>
        </pc:spChg>
        <pc:grpChg chg="add del">
          <ac:chgData name="Zhu Qi" userId="S::e0572579@u.nus.edu::850bf7b8-576b-4b76-924d-da94579473a9" providerId="AD" clId="Web-{89252D0C-FFE2-4528-91FA-1ECD498D75C4}" dt="2022-04-04T12:14:41.542" v="599"/>
          <ac:grpSpMkLst>
            <pc:docMk/>
            <pc:sldMk cId="173236350" sldId="269"/>
            <ac:grpSpMk id="118" creationId="{1F49CE81-B2F4-47B2-9D4A-886DCE0A8404}"/>
          </ac:grpSpMkLst>
        </pc:grpChg>
        <pc:picChg chg="add mod ord">
          <ac:chgData name="Zhu Qi" userId="S::e0572579@u.nus.edu::850bf7b8-576b-4b76-924d-da94579473a9" providerId="AD" clId="Web-{89252D0C-FFE2-4528-91FA-1ECD498D75C4}" dt="2022-04-04T12:14:59.105" v="602"/>
          <ac:picMkLst>
            <pc:docMk/>
            <pc:sldMk cId="173236350" sldId="269"/>
            <ac:picMk id="3" creationId="{5342762B-C0B7-EA66-A443-C7404A259C20}"/>
          </ac:picMkLst>
        </pc:picChg>
        <pc:picChg chg="mod">
          <ac:chgData name="Zhu Qi" userId="S::e0572579@u.nus.edu::850bf7b8-576b-4b76-924d-da94579473a9" providerId="AD" clId="Web-{89252D0C-FFE2-4528-91FA-1ECD498D75C4}" dt="2022-04-04T12:14:59.105" v="602"/>
          <ac:picMkLst>
            <pc:docMk/>
            <pc:sldMk cId="173236350" sldId="269"/>
            <ac:picMk id="73" creationId="{04972670-D792-BD4B-AE58-AB1004A546A4}"/>
          </ac:picMkLst>
        </pc:picChg>
        <pc:picChg chg="mod ord">
          <ac:chgData name="Zhu Qi" userId="S::e0572579@u.nus.edu::850bf7b8-576b-4b76-924d-da94579473a9" providerId="AD" clId="Web-{89252D0C-FFE2-4528-91FA-1ECD498D75C4}" dt="2022-04-04T12:14:59.105" v="602"/>
          <ac:picMkLst>
            <pc:docMk/>
            <pc:sldMk cId="173236350" sldId="269"/>
            <ac:picMk id="76" creationId="{7814CB71-4A4B-3C40-8EE0-C79307CBCD2D}"/>
          </ac:picMkLst>
        </pc:picChg>
        <pc:cxnChg chg="add del">
          <ac:chgData name="Zhu Qi" userId="S::e0572579@u.nus.edu::850bf7b8-576b-4b76-924d-da94579473a9" providerId="AD" clId="Web-{89252D0C-FFE2-4528-91FA-1ECD498D75C4}" dt="2022-04-04T12:14:59.105" v="602"/>
          <ac:cxnSpMkLst>
            <pc:docMk/>
            <pc:sldMk cId="173236350" sldId="269"/>
            <ac:cxnSpMk id="83" creationId="{7E7C77BC-7138-40B1-A15B-20F57A494629}"/>
          </ac:cxnSpMkLst>
        </pc:cxnChg>
        <pc:cxnChg chg="add del">
          <ac:chgData name="Zhu Qi" userId="S::e0572579@u.nus.edu::850bf7b8-576b-4b76-924d-da94579473a9" providerId="AD" clId="Web-{89252D0C-FFE2-4528-91FA-1ECD498D75C4}" dt="2022-04-04T12:14:59.105" v="602"/>
          <ac:cxnSpMkLst>
            <pc:docMk/>
            <pc:sldMk cId="173236350" sldId="269"/>
            <ac:cxnSpMk id="85" creationId="{DB146403-F3D6-484B-B2ED-97F9565D0370}"/>
          </ac:cxnSpMkLst>
        </pc:cxnChg>
        <pc:cxnChg chg="add del">
          <ac:chgData name="Zhu Qi" userId="S::e0572579@u.nus.edu::850bf7b8-576b-4b76-924d-da94579473a9" providerId="AD" clId="Web-{89252D0C-FFE2-4528-91FA-1ECD498D75C4}" dt="2022-04-04T12:14:38.995" v="597"/>
          <ac:cxnSpMkLst>
            <pc:docMk/>
            <pc:sldMk cId="173236350" sldId="269"/>
            <ac:cxnSpMk id="90" creationId="{99AE2756-0FC4-4155-83E7-58AAAB63E757}"/>
          </ac:cxnSpMkLst>
        </pc:cxnChg>
        <pc:cxnChg chg="add del">
          <ac:chgData name="Zhu Qi" userId="S::e0572579@u.nus.edu::850bf7b8-576b-4b76-924d-da94579473a9" providerId="AD" clId="Web-{89252D0C-FFE2-4528-91FA-1ECD498D75C4}" dt="2022-04-04T12:14:38.995" v="597"/>
          <ac:cxnSpMkLst>
            <pc:docMk/>
            <pc:sldMk cId="173236350" sldId="269"/>
            <ac:cxnSpMk id="94" creationId="{818DC98F-4057-4645-B948-F604F39A9CFE}"/>
          </ac:cxnSpMkLst>
        </pc:cxnChg>
        <pc:cxnChg chg="add del">
          <ac:chgData name="Zhu Qi" userId="S::e0572579@u.nus.edu::850bf7b8-576b-4b76-924d-da94579473a9" providerId="AD" clId="Web-{89252D0C-FFE2-4528-91FA-1ECD498D75C4}" dt="2022-04-04T12:14:38.995" v="597"/>
          <ac:cxnSpMkLst>
            <pc:docMk/>
            <pc:sldMk cId="173236350" sldId="269"/>
            <ac:cxnSpMk id="96" creationId="{DAD2B705-4A9B-408D-AA80-4F41045E09DE}"/>
          </ac:cxnSpMkLst>
        </pc:cxnChg>
        <pc:cxnChg chg="add del">
          <ac:chgData name="Zhu Qi" userId="S::e0572579@u.nus.edu::850bf7b8-576b-4b76-924d-da94579473a9" providerId="AD" clId="Web-{89252D0C-FFE2-4528-91FA-1ECD498D75C4}" dt="2022-04-04T12:14:59.105" v="601"/>
          <ac:cxnSpMkLst>
            <pc:docMk/>
            <pc:sldMk cId="173236350" sldId="269"/>
            <ac:cxnSpMk id="121" creationId="{99AE2756-0FC4-4155-83E7-58AAAB63E757}"/>
          </ac:cxnSpMkLst>
        </pc:cxnChg>
        <pc:cxnChg chg="add del">
          <ac:chgData name="Zhu Qi" userId="S::e0572579@u.nus.edu::850bf7b8-576b-4b76-924d-da94579473a9" providerId="AD" clId="Web-{89252D0C-FFE2-4528-91FA-1ECD498D75C4}" dt="2022-04-04T12:14:59.105" v="601"/>
          <ac:cxnSpMkLst>
            <pc:docMk/>
            <pc:sldMk cId="173236350" sldId="269"/>
            <ac:cxnSpMk id="123" creationId="{818DC98F-4057-4645-B948-F604F39A9CFE}"/>
          </ac:cxnSpMkLst>
        </pc:cxnChg>
        <pc:cxnChg chg="add del">
          <ac:chgData name="Zhu Qi" userId="S::e0572579@u.nus.edu::850bf7b8-576b-4b76-924d-da94579473a9" providerId="AD" clId="Web-{89252D0C-FFE2-4528-91FA-1ECD498D75C4}" dt="2022-04-04T12:14:59.105" v="601"/>
          <ac:cxnSpMkLst>
            <pc:docMk/>
            <pc:sldMk cId="173236350" sldId="269"/>
            <ac:cxnSpMk id="124" creationId="{DAD2B705-4A9B-408D-AA80-4F41045E09DE}"/>
          </ac:cxnSpMkLst>
        </pc:cxnChg>
      </pc:sldChg>
      <pc:sldChg chg="addSp delSp modSp modNotes">
        <pc:chgData name="Zhu Qi" userId="S::e0572579@u.nus.edu::850bf7b8-576b-4b76-924d-da94579473a9" providerId="AD" clId="Web-{89252D0C-FFE2-4528-91FA-1ECD498D75C4}" dt="2022-04-04T12:42:08.367" v="952"/>
        <pc:sldMkLst>
          <pc:docMk/>
          <pc:sldMk cId="3838561020" sldId="277"/>
        </pc:sldMkLst>
        <pc:spChg chg="mod">
          <ac:chgData name="Zhu Qi" userId="S::e0572579@u.nus.edu::850bf7b8-576b-4b76-924d-da94579473a9" providerId="AD" clId="Web-{89252D0C-FFE2-4528-91FA-1ECD498D75C4}" dt="2022-04-04T12:16:33.842" v="623" actId="20577"/>
          <ac:spMkLst>
            <pc:docMk/>
            <pc:sldMk cId="3838561020" sldId="277"/>
            <ac:spMk id="2" creationId="{32B61A0D-34A0-E840-B119-835785C6DC93}"/>
          </ac:spMkLst>
        </pc:spChg>
        <pc:spChg chg="mod">
          <ac:chgData name="Zhu Qi" userId="S::e0572579@u.nus.edu::850bf7b8-576b-4b76-924d-da94579473a9" providerId="AD" clId="Web-{89252D0C-FFE2-4528-91FA-1ECD498D75C4}" dt="2022-04-04T12:17:01.295" v="628" actId="14100"/>
          <ac:spMkLst>
            <pc:docMk/>
            <pc:sldMk cId="3838561020" sldId="277"/>
            <ac:spMk id="10" creationId="{EF2BAE64-E724-354D-88B4-DE1B3B783DAF}"/>
          </ac:spMkLst>
        </pc:spChg>
        <pc:spChg chg="del">
          <ac:chgData name="Zhu Qi" userId="S::e0572579@u.nus.edu::850bf7b8-576b-4b76-924d-da94579473a9" providerId="AD" clId="Web-{89252D0C-FFE2-4528-91FA-1ECD498D75C4}" dt="2022-04-04T12:16:22.435" v="621"/>
          <ac:spMkLst>
            <pc:docMk/>
            <pc:sldMk cId="3838561020" sldId="277"/>
            <ac:spMk id="13" creationId="{1855C61B-38FB-C845-9E4D-F36FB9D70425}"/>
          </ac:spMkLst>
        </pc:spChg>
        <pc:graphicFrameChg chg="del">
          <ac:chgData name="Zhu Qi" userId="S::e0572579@u.nus.edu::850bf7b8-576b-4b76-924d-da94579473a9" providerId="AD" clId="Web-{89252D0C-FFE2-4528-91FA-1ECD498D75C4}" dt="2022-04-04T12:16:55.045" v="627"/>
          <ac:graphicFrameMkLst>
            <pc:docMk/>
            <pc:sldMk cId="3838561020" sldId="277"/>
            <ac:graphicFrameMk id="16" creationId="{6E431FC2-ECDD-1841-A490-A573FC18D532}"/>
          </ac:graphicFrameMkLst>
        </pc:graphicFrameChg>
        <pc:picChg chg="add del mod">
          <ac:chgData name="Zhu Qi" userId="S::e0572579@u.nus.edu::850bf7b8-576b-4b76-924d-da94579473a9" providerId="AD" clId="Web-{89252D0C-FFE2-4528-91FA-1ECD498D75C4}" dt="2022-04-04T12:15:47.294" v="609"/>
          <ac:picMkLst>
            <pc:docMk/>
            <pc:sldMk cId="3838561020" sldId="277"/>
            <ac:picMk id="3" creationId="{36C0D194-3243-AE8A-571E-5053159AF462}"/>
          </ac:picMkLst>
        </pc:picChg>
        <pc:picChg chg="add mod">
          <ac:chgData name="Zhu Qi" userId="S::e0572579@u.nus.edu::850bf7b8-576b-4b76-924d-da94579473a9" providerId="AD" clId="Web-{89252D0C-FFE2-4528-91FA-1ECD498D75C4}" dt="2022-04-04T12:17:26.421" v="637" actId="1076"/>
          <ac:picMkLst>
            <pc:docMk/>
            <pc:sldMk cId="3838561020" sldId="277"/>
            <ac:picMk id="4" creationId="{687D8A9A-CB1A-5788-25C6-15DBBF7CCB35}"/>
          </ac:picMkLst>
        </pc:picChg>
        <pc:picChg chg="add mod">
          <ac:chgData name="Zhu Qi" userId="S::e0572579@u.nus.edu::850bf7b8-576b-4b76-924d-da94579473a9" providerId="AD" clId="Web-{89252D0C-FFE2-4528-91FA-1ECD498D75C4}" dt="2022-04-04T12:17:26.421" v="636" actId="1076"/>
          <ac:picMkLst>
            <pc:docMk/>
            <pc:sldMk cId="3838561020" sldId="277"/>
            <ac:picMk id="5" creationId="{9C726826-F5ED-5F0C-8B3D-66421834785F}"/>
          </ac:picMkLst>
        </pc:picChg>
        <pc:picChg chg="add mod">
          <ac:chgData name="Zhu Qi" userId="S::e0572579@u.nus.edu::850bf7b8-576b-4b76-924d-da94579473a9" providerId="AD" clId="Web-{89252D0C-FFE2-4528-91FA-1ECD498D75C4}" dt="2022-04-04T12:17:26.421" v="635" actId="1076"/>
          <ac:picMkLst>
            <pc:docMk/>
            <pc:sldMk cId="3838561020" sldId="277"/>
            <ac:picMk id="6" creationId="{2CADF24F-5843-775A-6790-4FF53FB9D9FF}"/>
          </ac:picMkLst>
        </pc:picChg>
        <pc:picChg chg="del">
          <ac:chgData name="Zhu Qi" userId="S::e0572579@u.nus.edu::850bf7b8-576b-4b76-924d-da94579473a9" providerId="AD" clId="Web-{89252D0C-FFE2-4528-91FA-1ECD498D75C4}" dt="2022-04-04T12:15:30.840" v="604"/>
          <ac:picMkLst>
            <pc:docMk/>
            <pc:sldMk cId="3838561020" sldId="277"/>
            <ac:picMk id="8" creationId="{5A6E0EE9-6F10-9A41-9321-4E978F9018CE}"/>
          </ac:picMkLst>
        </pc:picChg>
        <pc:picChg chg="del">
          <ac:chgData name="Zhu Qi" userId="S::e0572579@u.nus.edu::850bf7b8-576b-4b76-924d-da94579473a9" providerId="AD" clId="Web-{89252D0C-FFE2-4528-91FA-1ECD498D75C4}" dt="2022-04-04T12:15:36.090" v="607"/>
          <ac:picMkLst>
            <pc:docMk/>
            <pc:sldMk cId="3838561020" sldId="277"/>
            <ac:picMk id="9" creationId="{583A86AA-F3EB-DF46-BC4A-0D658C05013D}"/>
          </ac:picMkLst>
        </pc:picChg>
        <pc:picChg chg="del">
          <ac:chgData name="Zhu Qi" userId="S::e0572579@u.nus.edu::850bf7b8-576b-4b76-924d-da94579473a9" providerId="AD" clId="Web-{89252D0C-FFE2-4528-91FA-1ECD498D75C4}" dt="2022-04-04T12:15:38.262" v="608"/>
          <ac:picMkLst>
            <pc:docMk/>
            <pc:sldMk cId="3838561020" sldId="277"/>
            <ac:picMk id="11" creationId="{204CD720-C798-8440-BC67-2EB58BB592AF}"/>
          </ac:picMkLst>
        </pc:picChg>
      </pc:sldChg>
      <pc:sldChg chg="add replId">
        <pc:chgData name="Zhu Qi" userId="S::e0572579@u.nus.edu::850bf7b8-576b-4b76-924d-da94579473a9" providerId="AD" clId="Web-{89252D0C-FFE2-4528-91FA-1ECD498D75C4}" dt="2022-04-04T12:15:23.277" v="603"/>
        <pc:sldMkLst>
          <pc:docMk/>
          <pc:sldMk cId="1117658745" sldId="298"/>
        </pc:sldMkLst>
      </pc:sldChg>
      <pc:sldChg chg="addSp delSp modSp add ord replId modNotes">
        <pc:chgData name="Zhu Qi" userId="S::e0572579@u.nus.edu::850bf7b8-576b-4b76-924d-da94579473a9" providerId="AD" clId="Web-{89252D0C-FFE2-4528-91FA-1ECD498D75C4}" dt="2022-04-04T12:32:44.255" v="730" actId="14100"/>
        <pc:sldMkLst>
          <pc:docMk/>
          <pc:sldMk cId="1382512273" sldId="299"/>
        </pc:sldMkLst>
        <pc:spChg chg="del">
          <ac:chgData name="Zhu Qi" userId="S::e0572579@u.nus.edu::850bf7b8-576b-4b76-924d-da94579473a9" providerId="AD" clId="Web-{89252D0C-FFE2-4528-91FA-1ECD498D75C4}" dt="2022-04-04T12:17:53.828" v="646"/>
          <ac:spMkLst>
            <pc:docMk/>
            <pc:sldMk cId="1382512273" sldId="299"/>
            <ac:spMk id="3" creationId="{8E01A7DD-D40F-9142-68AA-6F9162344130}"/>
          </ac:spMkLst>
        </pc:spChg>
        <pc:spChg chg="del mod">
          <ac:chgData name="Zhu Qi" userId="S::e0572579@u.nus.edu::850bf7b8-576b-4b76-924d-da94579473a9" providerId="AD" clId="Web-{89252D0C-FFE2-4528-91FA-1ECD498D75C4}" dt="2022-04-04T12:19:33.783" v="662"/>
          <ac:spMkLst>
            <pc:docMk/>
            <pc:sldMk cId="1382512273" sldId="299"/>
            <ac:spMk id="10" creationId="{EF2BAE64-E724-354D-88B4-DE1B3B783DAF}"/>
          </ac:spMkLst>
        </pc:spChg>
        <pc:picChg chg="add mod">
          <ac:chgData name="Zhu Qi" userId="S::e0572579@u.nus.edu::850bf7b8-576b-4b76-924d-da94579473a9" providerId="AD" clId="Web-{89252D0C-FFE2-4528-91FA-1ECD498D75C4}" dt="2022-04-04T12:24:28.587" v="664" actId="1076"/>
          <ac:picMkLst>
            <pc:docMk/>
            <pc:sldMk cId="1382512273" sldId="299"/>
            <ac:picMk id="4" creationId="{1B1F759C-A04E-2925-B836-F39E5E045E51}"/>
          </ac:picMkLst>
        </pc:picChg>
        <pc:picChg chg="add mod ord">
          <ac:chgData name="Zhu Qi" userId="S::e0572579@u.nus.edu::850bf7b8-576b-4b76-924d-da94579473a9" providerId="AD" clId="Web-{89252D0C-FFE2-4528-91FA-1ECD498D75C4}" dt="2022-04-04T12:19:33.783" v="662"/>
          <ac:picMkLst>
            <pc:docMk/>
            <pc:sldMk cId="1382512273" sldId="299"/>
            <ac:picMk id="5" creationId="{96C56536-048D-A8AD-4FA9-0ADAD9E909B2}"/>
          </ac:picMkLst>
        </pc:picChg>
        <pc:picChg chg="del">
          <ac:chgData name="Zhu Qi" userId="S::e0572579@u.nus.edu::850bf7b8-576b-4b76-924d-da94579473a9" providerId="AD" clId="Web-{89252D0C-FFE2-4528-91FA-1ECD498D75C4}" dt="2022-04-04T12:17:40.687" v="640"/>
          <ac:picMkLst>
            <pc:docMk/>
            <pc:sldMk cId="1382512273" sldId="299"/>
            <ac:picMk id="6" creationId="{CB8E61E5-2AA0-5743-B370-29C5536A1074}"/>
          </ac:picMkLst>
        </pc:picChg>
        <pc:picChg chg="del">
          <ac:chgData name="Zhu Qi" userId="S::e0572579@u.nus.edu::850bf7b8-576b-4b76-924d-da94579473a9" providerId="AD" clId="Web-{89252D0C-FFE2-4528-91FA-1ECD498D75C4}" dt="2022-04-04T12:17:42.374" v="641"/>
          <ac:picMkLst>
            <pc:docMk/>
            <pc:sldMk cId="1382512273" sldId="299"/>
            <ac:picMk id="7" creationId="{03D8F795-2F67-9844-A57E-0E0B8B50687E}"/>
          </ac:picMkLst>
        </pc:picChg>
        <pc:cxnChg chg="add mod">
          <ac:chgData name="Zhu Qi" userId="S::e0572579@u.nus.edu::850bf7b8-576b-4b76-924d-da94579473a9" providerId="AD" clId="Web-{89252D0C-FFE2-4528-91FA-1ECD498D75C4}" dt="2022-04-04T12:32:39.708" v="729" actId="14100"/>
          <ac:cxnSpMkLst>
            <pc:docMk/>
            <pc:sldMk cId="1382512273" sldId="299"/>
            <ac:cxnSpMk id="8" creationId="{1D98B95D-8AF8-BC8E-FAD7-1B752C5D9E24}"/>
          </ac:cxnSpMkLst>
        </pc:cxnChg>
        <pc:cxnChg chg="add mod">
          <ac:chgData name="Zhu Qi" userId="S::e0572579@u.nus.edu::850bf7b8-576b-4b76-924d-da94579473a9" providerId="AD" clId="Web-{89252D0C-FFE2-4528-91FA-1ECD498D75C4}" dt="2022-04-04T12:32:44.255" v="730" actId="14100"/>
          <ac:cxnSpMkLst>
            <pc:docMk/>
            <pc:sldMk cId="1382512273" sldId="299"/>
            <ac:cxnSpMk id="12" creationId="{40346AE0-5685-D7B3-FEC2-68D1F1C09EAD}"/>
          </ac:cxnSpMkLst>
        </pc:cxnChg>
      </pc:sldChg>
    </pc:docChg>
  </pc:docChgLst>
  <pc:docChgLst>
    <pc:chgData name="Faisal Ahmad" userId="S::e0721518@u.nus.edu::eb2e446e-584e-4b76-9d83-331b072844b4" providerId="AD" clId="Web-{49D15534-88E4-4D15-A26A-A9F8863DB847}"/>
    <pc:docChg chg="addSld modSld">
      <pc:chgData name="Faisal Ahmad" userId="S::e0721518@u.nus.edu::eb2e446e-584e-4b76-9d83-331b072844b4" providerId="AD" clId="Web-{49D15534-88E4-4D15-A26A-A9F8863DB847}" dt="2022-04-03T14:09:38.528" v="163"/>
      <pc:docMkLst>
        <pc:docMk/>
      </pc:docMkLst>
      <pc:sldChg chg="modSp">
        <pc:chgData name="Faisal Ahmad" userId="S::e0721518@u.nus.edu::eb2e446e-584e-4b76-9d83-331b072844b4" providerId="AD" clId="Web-{49D15534-88E4-4D15-A26A-A9F8863DB847}" dt="2022-04-03T13:58:29.374" v="63" actId="20577"/>
        <pc:sldMkLst>
          <pc:docMk/>
          <pc:sldMk cId="1594011019" sldId="258"/>
        </pc:sldMkLst>
        <pc:spChg chg="mod">
          <ac:chgData name="Faisal Ahmad" userId="S::e0721518@u.nus.edu::eb2e446e-584e-4b76-9d83-331b072844b4" providerId="AD" clId="Web-{49D15534-88E4-4D15-A26A-A9F8863DB847}" dt="2022-04-03T13:58:29.374" v="63" actId="20577"/>
          <ac:spMkLst>
            <pc:docMk/>
            <pc:sldMk cId="1594011019" sldId="258"/>
            <ac:spMk id="2" creationId="{32B61A0D-34A0-E840-B119-835785C6DC93}"/>
          </ac:spMkLst>
        </pc:spChg>
      </pc:sldChg>
      <pc:sldChg chg="modSp">
        <pc:chgData name="Faisal Ahmad" userId="S::e0721518@u.nus.edu::eb2e446e-584e-4b76-9d83-331b072844b4" providerId="AD" clId="Web-{49D15534-88E4-4D15-A26A-A9F8863DB847}" dt="2022-04-03T14:09:38.528" v="163"/>
        <pc:sldMkLst>
          <pc:docMk/>
          <pc:sldMk cId="1435175972" sldId="259"/>
        </pc:sldMkLst>
        <pc:spChg chg="mod">
          <ac:chgData name="Faisal Ahmad" userId="S::e0721518@u.nus.edu::eb2e446e-584e-4b76-9d83-331b072844b4" providerId="AD" clId="Web-{49D15534-88E4-4D15-A26A-A9F8863DB847}" dt="2022-04-03T13:58:20.530" v="50" actId="20577"/>
          <ac:spMkLst>
            <pc:docMk/>
            <pc:sldMk cId="1435175972" sldId="259"/>
            <ac:spMk id="2" creationId="{32B61A0D-34A0-E840-B119-835785C6DC93}"/>
          </ac:spMkLst>
        </pc:spChg>
        <pc:spChg chg="mod">
          <ac:chgData name="Faisal Ahmad" userId="S::e0721518@u.nus.edu::eb2e446e-584e-4b76-9d83-331b072844b4" providerId="AD" clId="Web-{49D15534-88E4-4D15-A26A-A9F8863DB847}" dt="2022-04-03T14:09:38.528" v="163"/>
          <ac:spMkLst>
            <pc:docMk/>
            <pc:sldMk cId="1435175972" sldId="259"/>
            <ac:spMk id="10" creationId="{EF2BAE64-E724-354D-88B4-DE1B3B783DAF}"/>
          </ac:spMkLst>
        </pc:spChg>
      </pc:sldChg>
      <pc:sldChg chg="modSp modNotes">
        <pc:chgData name="Faisal Ahmad" userId="S::e0721518@u.nus.edu::eb2e446e-584e-4b76-9d83-331b072844b4" providerId="AD" clId="Web-{49D15534-88E4-4D15-A26A-A9F8863DB847}" dt="2022-04-03T14:03:21.083" v="134"/>
        <pc:sldMkLst>
          <pc:docMk/>
          <pc:sldMk cId="2789954493" sldId="261"/>
        </pc:sldMkLst>
        <pc:spChg chg="mod">
          <ac:chgData name="Faisal Ahmad" userId="S::e0721518@u.nus.edu::eb2e446e-584e-4b76-9d83-331b072844b4" providerId="AD" clId="Web-{49D15534-88E4-4D15-A26A-A9F8863DB847}" dt="2022-04-03T13:57:47.998" v="40" actId="20577"/>
          <ac:spMkLst>
            <pc:docMk/>
            <pc:sldMk cId="2789954493" sldId="261"/>
            <ac:spMk id="2" creationId="{32B61A0D-34A0-E840-B119-835785C6DC93}"/>
          </ac:spMkLst>
        </pc:spChg>
      </pc:sldChg>
      <pc:sldChg chg="modSp">
        <pc:chgData name="Faisal Ahmad" userId="S::e0721518@u.nus.edu::eb2e446e-584e-4b76-9d83-331b072844b4" providerId="AD" clId="Web-{49D15534-88E4-4D15-A26A-A9F8863DB847}" dt="2022-04-03T13:59:48.063" v="112" actId="20577"/>
        <pc:sldMkLst>
          <pc:docMk/>
          <pc:sldMk cId="917430986" sldId="265"/>
        </pc:sldMkLst>
        <pc:spChg chg="mod">
          <ac:chgData name="Faisal Ahmad" userId="S::e0721518@u.nus.edu::eb2e446e-584e-4b76-9d83-331b072844b4" providerId="AD" clId="Web-{49D15534-88E4-4D15-A26A-A9F8863DB847}" dt="2022-04-03T13:59:48.063" v="112" actId="20577"/>
          <ac:spMkLst>
            <pc:docMk/>
            <pc:sldMk cId="917430986" sldId="265"/>
            <ac:spMk id="2" creationId="{32B61A0D-34A0-E840-B119-835785C6DC93}"/>
          </ac:spMkLst>
        </pc:spChg>
      </pc:sldChg>
      <pc:sldChg chg="modSp">
        <pc:chgData name="Faisal Ahmad" userId="S::e0721518@u.nus.edu::eb2e446e-584e-4b76-9d83-331b072844b4" providerId="AD" clId="Web-{49D15534-88E4-4D15-A26A-A9F8863DB847}" dt="2022-04-03T13:59:36.906" v="106" actId="20577"/>
        <pc:sldMkLst>
          <pc:docMk/>
          <pc:sldMk cId="3281276965" sldId="266"/>
        </pc:sldMkLst>
        <pc:spChg chg="mod">
          <ac:chgData name="Faisal Ahmad" userId="S::e0721518@u.nus.edu::eb2e446e-584e-4b76-9d83-331b072844b4" providerId="AD" clId="Web-{49D15534-88E4-4D15-A26A-A9F8863DB847}" dt="2022-04-03T13:59:36.906" v="106" actId="20577"/>
          <ac:spMkLst>
            <pc:docMk/>
            <pc:sldMk cId="3281276965" sldId="266"/>
            <ac:spMk id="2" creationId="{32B61A0D-34A0-E840-B119-835785C6DC93}"/>
          </ac:spMkLst>
        </pc:spChg>
      </pc:sldChg>
      <pc:sldChg chg="modSp">
        <pc:chgData name="Faisal Ahmad" userId="S::e0721518@u.nus.edu::eb2e446e-584e-4b76-9d83-331b072844b4" providerId="AD" clId="Web-{49D15534-88E4-4D15-A26A-A9F8863DB847}" dt="2022-04-03T13:54:26.572" v="27" actId="20577"/>
        <pc:sldMkLst>
          <pc:docMk/>
          <pc:sldMk cId="2505015494" sldId="268"/>
        </pc:sldMkLst>
        <pc:spChg chg="mod">
          <ac:chgData name="Faisal Ahmad" userId="S::e0721518@u.nus.edu::eb2e446e-584e-4b76-9d83-331b072844b4" providerId="AD" clId="Web-{49D15534-88E4-4D15-A26A-A9F8863DB847}" dt="2022-04-03T13:54:26.572" v="27" actId="20577"/>
          <ac:spMkLst>
            <pc:docMk/>
            <pc:sldMk cId="2505015494" sldId="268"/>
            <ac:spMk id="2" creationId="{32B61A0D-34A0-E840-B119-835785C6DC93}"/>
          </ac:spMkLst>
        </pc:spChg>
      </pc:sldChg>
      <pc:sldChg chg="modSp">
        <pc:chgData name="Faisal Ahmad" userId="S::e0721518@u.nus.edu::eb2e446e-584e-4b76-9d83-331b072844b4" providerId="AD" clId="Web-{49D15534-88E4-4D15-A26A-A9F8863DB847}" dt="2022-04-03T13:54:34.869" v="33" actId="20577"/>
        <pc:sldMkLst>
          <pc:docMk/>
          <pc:sldMk cId="173236350" sldId="269"/>
        </pc:sldMkLst>
        <pc:spChg chg="mod">
          <ac:chgData name="Faisal Ahmad" userId="S::e0721518@u.nus.edu::eb2e446e-584e-4b76-9d83-331b072844b4" providerId="AD" clId="Web-{49D15534-88E4-4D15-A26A-A9F8863DB847}" dt="2022-04-03T13:54:34.869" v="33" actId="20577"/>
          <ac:spMkLst>
            <pc:docMk/>
            <pc:sldMk cId="173236350" sldId="269"/>
            <ac:spMk id="2" creationId="{32B61A0D-34A0-E840-B119-835785C6DC93}"/>
          </ac:spMkLst>
        </pc:spChg>
      </pc:sldChg>
      <pc:sldChg chg="modSp">
        <pc:chgData name="Faisal Ahmad" userId="S::e0721518@u.nus.edu::eb2e446e-584e-4b76-9d83-331b072844b4" providerId="AD" clId="Web-{49D15534-88E4-4D15-A26A-A9F8863DB847}" dt="2022-04-03T13:58:41.936" v="77" actId="20577"/>
        <pc:sldMkLst>
          <pc:docMk/>
          <pc:sldMk cId="253038680" sldId="274"/>
        </pc:sldMkLst>
        <pc:spChg chg="mod">
          <ac:chgData name="Faisal Ahmad" userId="S::e0721518@u.nus.edu::eb2e446e-584e-4b76-9d83-331b072844b4" providerId="AD" clId="Web-{49D15534-88E4-4D15-A26A-A9F8863DB847}" dt="2022-04-03T13:58:41.936" v="77" actId="20577"/>
          <ac:spMkLst>
            <pc:docMk/>
            <pc:sldMk cId="253038680" sldId="274"/>
            <ac:spMk id="2" creationId="{32B61A0D-34A0-E840-B119-835785C6DC93}"/>
          </ac:spMkLst>
        </pc:spChg>
      </pc:sldChg>
      <pc:sldChg chg="modSp">
        <pc:chgData name="Faisal Ahmad" userId="S::e0721518@u.nus.edu::eb2e446e-584e-4b76-9d83-331b072844b4" providerId="AD" clId="Web-{49D15534-88E4-4D15-A26A-A9F8863DB847}" dt="2022-04-03T13:58:58.765" v="96" actId="20577"/>
        <pc:sldMkLst>
          <pc:docMk/>
          <pc:sldMk cId="1085512124" sldId="275"/>
        </pc:sldMkLst>
        <pc:spChg chg="mod">
          <ac:chgData name="Faisal Ahmad" userId="S::e0721518@u.nus.edu::eb2e446e-584e-4b76-9d83-331b072844b4" providerId="AD" clId="Web-{49D15534-88E4-4D15-A26A-A9F8863DB847}" dt="2022-04-03T13:58:58.765" v="96" actId="20577"/>
          <ac:spMkLst>
            <pc:docMk/>
            <pc:sldMk cId="1085512124" sldId="275"/>
            <ac:spMk id="2" creationId="{32B61A0D-34A0-E840-B119-835785C6DC93}"/>
          </ac:spMkLst>
        </pc:spChg>
      </pc:sldChg>
      <pc:sldChg chg="modSp">
        <pc:chgData name="Faisal Ahmad" userId="S::e0721518@u.nus.edu::eb2e446e-584e-4b76-9d83-331b072844b4" providerId="AD" clId="Web-{49D15534-88E4-4D15-A26A-A9F8863DB847}" dt="2022-04-03T14:05:04.022" v="158" actId="20577"/>
        <pc:sldMkLst>
          <pc:docMk/>
          <pc:sldMk cId="3362878501" sldId="276"/>
        </pc:sldMkLst>
        <pc:spChg chg="mod">
          <ac:chgData name="Faisal Ahmad" userId="S::e0721518@u.nus.edu::eb2e446e-584e-4b76-9d83-331b072844b4" providerId="AD" clId="Web-{49D15534-88E4-4D15-A26A-A9F8863DB847}" dt="2022-04-03T14:05:04.022" v="158" actId="20577"/>
          <ac:spMkLst>
            <pc:docMk/>
            <pc:sldMk cId="3362878501" sldId="276"/>
            <ac:spMk id="2" creationId="{32B61A0D-34A0-E840-B119-835785C6DC93}"/>
          </ac:spMkLst>
        </pc:spChg>
        <pc:spChg chg="mod">
          <ac:chgData name="Faisal Ahmad" userId="S::e0721518@u.nus.edu::eb2e446e-584e-4b76-9d83-331b072844b4" providerId="AD" clId="Web-{49D15534-88E4-4D15-A26A-A9F8863DB847}" dt="2022-04-03T14:04:59.163" v="155" actId="20577"/>
          <ac:spMkLst>
            <pc:docMk/>
            <pc:sldMk cId="3362878501" sldId="276"/>
            <ac:spMk id="10" creationId="{EF2BAE64-E724-354D-88B4-DE1B3B783DAF}"/>
          </ac:spMkLst>
        </pc:spChg>
      </pc:sldChg>
      <pc:sldChg chg="modSp">
        <pc:chgData name="Faisal Ahmad" userId="S::e0721518@u.nus.edu::eb2e446e-584e-4b76-9d83-331b072844b4" providerId="AD" clId="Web-{49D15534-88E4-4D15-A26A-A9F8863DB847}" dt="2022-04-03T14:04:00.115" v="140" actId="20577"/>
        <pc:sldMkLst>
          <pc:docMk/>
          <pc:sldMk cId="3838561020" sldId="277"/>
        </pc:sldMkLst>
        <pc:spChg chg="mod">
          <ac:chgData name="Faisal Ahmad" userId="S::e0721518@u.nus.edu::eb2e446e-584e-4b76-9d83-331b072844b4" providerId="AD" clId="Web-{49D15534-88E4-4D15-A26A-A9F8863DB847}" dt="2022-04-03T14:04:00.115" v="140" actId="20577"/>
          <ac:spMkLst>
            <pc:docMk/>
            <pc:sldMk cId="3838561020" sldId="277"/>
            <ac:spMk id="2" creationId="{32B61A0D-34A0-E840-B119-835785C6DC93}"/>
          </ac:spMkLst>
        </pc:spChg>
      </pc:sldChg>
      <pc:sldChg chg="modSp">
        <pc:chgData name="Faisal Ahmad" userId="S::e0721518@u.nus.edu::eb2e446e-584e-4b76-9d83-331b072844b4" providerId="AD" clId="Web-{49D15534-88E4-4D15-A26A-A9F8863DB847}" dt="2022-04-03T14:04:05.365" v="147" actId="20577"/>
        <pc:sldMkLst>
          <pc:docMk/>
          <pc:sldMk cId="2141684810" sldId="278"/>
        </pc:sldMkLst>
        <pc:spChg chg="mod">
          <ac:chgData name="Faisal Ahmad" userId="S::e0721518@u.nus.edu::eb2e446e-584e-4b76-9d83-331b072844b4" providerId="AD" clId="Web-{49D15534-88E4-4D15-A26A-A9F8863DB847}" dt="2022-04-03T14:04:05.365" v="147" actId="20577"/>
          <ac:spMkLst>
            <pc:docMk/>
            <pc:sldMk cId="2141684810" sldId="278"/>
            <ac:spMk id="2" creationId="{32B61A0D-34A0-E840-B119-835785C6DC93}"/>
          </ac:spMkLst>
        </pc:spChg>
      </pc:sldChg>
      <pc:sldChg chg="modSp">
        <pc:chgData name="Faisal Ahmad" userId="S::e0721518@u.nus.edu::eb2e446e-584e-4b76-9d83-331b072844b4" providerId="AD" clId="Web-{49D15534-88E4-4D15-A26A-A9F8863DB847}" dt="2022-04-03T14:04:10.193" v="154" actId="20577"/>
        <pc:sldMkLst>
          <pc:docMk/>
          <pc:sldMk cId="3237337981" sldId="279"/>
        </pc:sldMkLst>
        <pc:spChg chg="mod">
          <ac:chgData name="Faisal Ahmad" userId="S::e0721518@u.nus.edu::eb2e446e-584e-4b76-9d83-331b072844b4" providerId="AD" clId="Web-{49D15534-88E4-4D15-A26A-A9F8863DB847}" dt="2022-04-03T14:04:10.193" v="154" actId="20577"/>
          <ac:spMkLst>
            <pc:docMk/>
            <pc:sldMk cId="3237337981" sldId="279"/>
            <ac:spMk id="2" creationId="{0EF68023-2A4E-4B46-9CEE-87E73EF30146}"/>
          </ac:spMkLst>
        </pc:spChg>
      </pc:sldChg>
      <pc:sldChg chg="modSp">
        <pc:chgData name="Faisal Ahmad" userId="S::e0721518@u.nus.edu::eb2e446e-584e-4b76-9d83-331b072844b4" providerId="AD" clId="Web-{49D15534-88E4-4D15-A26A-A9F8863DB847}" dt="2022-04-03T13:58:36.186" v="72" actId="20577"/>
        <pc:sldMkLst>
          <pc:docMk/>
          <pc:sldMk cId="862293701" sldId="282"/>
        </pc:sldMkLst>
        <pc:spChg chg="mod">
          <ac:chgData name="Faisal Ahmad" userId="S::e0721518@u.nus.edu::eb2e446e-584e-4b76-9d83-331b072844b4" providerId="AD" clId="Web-{49D15534-88E4-4D15-A26A-A9F8863DB847}" dt="2022-04-03T13:58:36.186" v="72" actId="20577"/>
          <ac:spMkLst>
            <pc:docMk/>
            <pc:sldMk cId="862293701" sldId="282"/>
            <ac:spMk id="2" creationId="{32B61A0D-34A0-E840-B119-835785C6DC93}"/>
          </ac:spMkLst>
        </pc:spChg>
      </pc:sldChg>
      <pc:sldChg chg="modSp">
        <pc:chgData name="Faisal Ahmad" userId="S::e0721518@u.nus.edu::eb2e446e-584e-4b76-9d83-331b072844b4" providerId="AD" clId="Web-{49D15534-88E4-4D15-A26A-A9F8863DB847}" dt="2022-04-03T13:58:47.358" v="83" actId="20577"/>
        <pc:sldMkLst>
          <pc:docMk/>
          <pc:sldMk cId="3605594079" sldId="285"/>
        </pc:sldMkLst>
        <pc:spChg chg="mod">
          <ac:chgData name="Faisal Ahmad" userId="S::e0721518@u.nus.edu::eb2e446e-584e-4b76-9d83-331b072844b4" providerId="AD" clId="Web-{49D15534-88E4-4D15-A26A-A9F8863DB847}" dt="2022-04-03T13:58:47.358" v="83" actId="20577"/>
          <ac:spMkLst>
            <pc:docMk/>
            <pc:sldMk cId="3605594079" sldId="285"/>
            <ac:spMk id="2" creationId="{32B61A0D-34A0-E840-B119-835785C6DC93}"/>
          </ac:spMkLst>
        </pc:spChg>
      </pc:sldChg>
      <pc:sldChg chg="modSp">
        <pc:chgData name="Faisal Ahmad" userId="S::e0721518@u.nus.edu::eb2e446e-584e-4b76-9d83-331b072844b4" providerId="AD" clId="Web-{49D15534-88E4-4D15-A26A-A9F8863DB847}" dt="2022-04-03T13:58:52.077" v="89" actId="20577"/>
        <pc:sldMkLst>
          <pc:docMk/>
          <pc:sldMk cId="2021927765" sldId="286"/>
        </pc:sldMkLst>
        <pc:spChg chg="mod">
          <ac:chgData name="Faisal Ahmad" userId="S::e0721518@u.nus.edu::eb2e446e-584e-4b76-9d83-331b072844b4" providerId="AD" clId="Web-{49D15534-88E4-4D15-A26A-A9F8863DB847}" dt="2022-04-03T13:58:52.077" v="89" actId="20577"/>
          <ac:spMkLst>
            <pc:docMk/>
            <pc:sldMk cId="2021927765" sldId="286"/>
            <ac:spMk id="2" creationId="{32B61A0D-34A0-E840-B119-835785C6DC93}"/>
          </ac:spMkLst>
        </pc:spChg>
      </pc:sldChg>
      <pc:sldChg chg="modSp add replId">
        <pc:chgData name="Faisal Ahmad" userId="S::e0721518@u.nus.edu::eb2e446e-584e-4b76-9d83-331b072844b4" providerId="AD" clId="Web-{49D15534-88E4-4D15-A26A-A9F8863DB847}" dt="2022-04-03T14:05:09.804" v="162" actId="20577"/>
        <pc:sldMkLst>
          <pc:docMk/>
          <pc:sldMk cId="1316311897" sldId="287"/>
        </pc:sldMkLst>
        <pc:spChg chg="mod">
          <ac:chgData name="Faisal Ahmad" userId="S::e0721518@u.nus.edu::eb2e446e-584e-4b76-9d83-331b072844b4" providerId="AD" clId="Web-{49D15534-88E4-4D15-A26A-A9F8863DB847}" dt="2022-04-03T14:05:09.804" v="162" actId="20577"/>
          <ac:spMkLst>
            <pc:docMk/>
            <pc:sldMk cId="1316311897" sldId="287"/>
            <ac:spMk id="2" creationId="{32B61A0D-34A0-E840-B119-835785C6DC93}"/>
          </ac:spMkLst>
        </pc:spChg>
        <pc:spChg chg="mod">
          <ac:chgData name="Faisal Ahmad" userId="S::e0721518@u.nus.edu::eb2e446e-584e-4b76-9d83-331b072844b4" providerId="AD" clId="Web-{49D15534-88E4-4D15-A26A-A9F8863DB847}" dt="2022-04-03T14:05:07.397" v="159" actId="20577"/>
          <ac:spMkLst>
            <pc:docMk/>
            <pc:sldMk cId="1316311897" sldId="287"/>
            <ac:spMk id="10" creationId="{EF2BAE64-E724-354D-88B4-DE1B3B783DAF}"/>
          </ac:spMkLst>
        </pc:spChg>
      </pc:sldChg>
    </pc:docChg>
  </pc:docChgLst>
  <pc:docChgLst>
    <pc:chgData name="Chen Zuona" userId="S::e0572789@u.nus.edu::4adc4e6d-7ea3-4192-9543-e0bbc304cde1" providerId="AD" clId="Web-{C78C5951-113A-4C62-BD83-F4928816CCF2}"/>
    <pc:docChg chg="modSld">
      <pc:chgData name="Chen Zuona" userId="S::e0572789@u.nus.edu::4adc4e6d-7ea3-4192-9543-e0bbc304cde1" providerId="AD" clId="Web-{C78C5951-113A-4C62-BD83-F4928816CCF2}" dt="2022-04-04T12:53:36.567" v="557"/>
      <pc:docMkLst>
        <pc:docMk/>
      </pc:docMkLst>
      <pc:sldChg chg="addSp delSp modSp modNotes">
        <pc:chgData name="Chen Zuona" userId="S::e0572789@u.nus.edu::4adc4e6d-7ea3-4192-9543-e0bbc304cde1" providerId="AD" clId="Web-{C78C5951-113A-4C62-BD83-F4928816CCF2}" dt="2022-04-04T12:53:36.567" v="557"/>
        <pc:sldMkLst>
          <pc:docMk/>
          <pc:sldMk cId="862293701" sldId="282"/>
        </pc:sldMkLst>
        <pc:spChg chg="add mod">
          <ac:chgData name="Chen Zuona" userId="S::e0572789@u.nus.edu::4adc4e6d-7ea3-4192-9543-e0bbc304cde1" providerId="AD" clId="Web-{C78C5951-113A-4C62-BD83-F4928816CCF2}" dt="2022-04-04T12:52:46.519" v="510" actId="20577"/>
          <ac:spMkLst>
            <pc:docMk/>
            <pc:sldMk cId="862293701" sldId="282"/>
            <ac:spMk id="3" creationId="{A37DCD31-F906-1FE1-867B-2B6DB68CBD5A}"/>
          </ac:spMkLst>
        </pc:spChg>
        <pc:spChg chg="add del mod">
          <ac:chgData name="Chen Zuona" userId="S::e0572789@u.nus.edu::4adc4e6d-7ea3-4192-9543-e0bbc304cde1" providerId="AD" clId="Web-{C78C5951-113A-4C62-BD83-F4928816CCF2}" dt="2022-04-04T12:44:16.742" v="328"/>
          <ac:spMkLst>
            <pc:docMk/>
            <pc:sldMk cId="862293701" sldId="282"/>
            <ac:spMk id="5" creationId="{82B48632-7661-F643-A207-4985F344739F}"/>
          </ac:spMkLst>
        </pc:spChg>
        <pc:spChg chg="del mod">
          <ac:chgData name="Chen Zuona" userId="S::e0572789@u.nus.edu::4adc4e6d-7ea3-4192-9543-e0bbc304cde1" providerId="AD" clId="Web-{C78C5951-113A-4C62-BD83-F4928816CCF2}" dt="2022-04-04T12:44:08.789" v="326"/>
          <ac:spMkLst>
            <pc:docMk/>
            <pc:sldMk cId="862293701" sldId="282"/>
            <ac:spMk id="10" creationId="{EF2BAE64-E724-354D-88B4-DE1B3B783DAF}"/>
          </ac:spMkLst>
        </pc:spChg>
        <pc:picChg chg="mod">
          <ac:chgData name="Chen Zuona" userId="S::e0572789@u.nus.edu::4adc4e6d-7ea3-4192-9543-e0bbc304cde1" providerId="AD" clId="Web-{C78C5951-113A-4C62-BD83-F4928816CCF2}" dt="2022-04-04T12:30:07.004" v="16" actId="1076"/>
          <ac:picMkLst>
            <pc:docMk/>
            <pc:sldMk cId="862293701" sldId="282"/>
            <ac:picMk id="73" creationId="{B5A8E53B-FDEA-C748-8FB1-1117C3220385}"/>
          </ac:picMkLst>
        </pc:picChg>
      </pc:sldChg>
    </pc:docChg>
  </pc:docChgLst>
  <pc:docChgLst>
    <pc:chgData name="Ivander Jonathan Marella Waskito" userId="S::e0407806@u.nus.edu::6d8f902a-ac00-4cfd-9749-1b2fee22ab70" providerId="AD" clId="Web-{8C941626-681B-4AC8-9101-FD8C0F508AC3}"/>
    <pc:docChg chg="modSld">
      <pc:chgData name="Ivander Jonathan Marella Waskito" userId="S::e0407806@u.nus.edu::6d8f902a-ac00-4cfd-9749-1b2fee22ab70" providerId="AD" clId="Web-{8C941626-681B-4AC8-9101-FD8C0F508AC3}" dt="2022-04-05T09:08:53.304" v="54" actId="20577"/>
      <pc:docMkLst>
        <pc:docMk/>
      </pc:docMkLst>
      <pc:sldChg chg="modSp">
        <pc:chgData name="Ivander Jonathan Marella Waskito" userId="S::e0407806@u.nus.edu::6d8f902a-ac00-4cfd-9749-1b2fee22ab70" providerId="AD" clId="Web-{8C941626-681B-4AC8-9101-FD8C0F508AC3}" dt="2022-04-05T09:07:24.616" v="2" actId="20577"/>
        <pc:sldMkLst>
          <pc:docMk/>
          <pc:sldMk cId="67254669" sldId="256"/>
        </pc:sldMkLst>
        <pc:spChg chg="mod">
          <ac:chgData name="Ivander Jonathan Marella Waskito" userId="S::e0407806@u.nus.edu::6d8f902a-ac00-4cfd-9749-1b2fee22ab70" providerId="AD" clId="Web-{8C941626-681B-4AC8-9101-FD8C0F508AC3}" dt="2022-04-05T09:07:24.616" v="2" actId="20577"/>
          <ac:spMkLst>
            <pc:docMk/>
            <pc:sldMk cId="67254669" sldId="256"/>
            <ac:spMk id="10" creationId="{C51666EB-B213-2A4B-9C74-46A75DA1C0D5}"/>
          </ac:spMkLst>
        </pc:spChg>
      </pc:sldChg>
      <pc:sldChg chg="addSp modSp">
        <pc:chgData name="Ivander Jonathan Marella Waskito" userId="S::e0407806@u.nus.edu::6d8f902a-ac00-4cfd-9749-1b2fee22ab70" providerId="AD" clId="Web-{8C941626-681B-4AC8-9101-FD8C0F508AC3}" dt="2022-04-05T09:07:55.679" v="22" actId="20577"/>
        <pc:sldMkLst>
          <pc:docMk/>
          <pc:sldMk cId="2092136074" sldId="302"/>
        </pc:sldMkLst>
        <pc:spChg chg="add mod">
          <ac:chgData name="Ivander Jonathan Marella Waskito" userId="S::e0407806@u.nus.edu::6d8f902a-ac00-4cfd-9749-1b2fee22ab70" providerId="AD" clId="Web-{8C941626-681B-4AC8-9101-FD8C0F508AC3}" dt="2022-04-05T09:07:55.679" v="22" actId="20577"/>
          <ac:spMkLst>
            <pc:docMk/>
            <pc:sldMk cId="2092136074" sldId="302"/>
            <ac:spMk id="4" creationId="{3BFBB9C0-46E5-A989-0FF7-53A7F138CF42}"/>
          </ac:spMkLst>
        </pc:spChg>
      </pc:sldChg>
      <pc:sldChg chg="addSp modSp">
        <pc:chgData name="Ivander Jonathan Marella Waskito" userId="S::e0407806@u.nus.edu::6d8f902a-ac00-4cfd-9749-1b2fee22ab70" providerId="AD" clId="Web-{8C941626-681B-4AC8-9101-FD8C0F508AC3}" dt="2022-04-05T09:08:06.398" v="30" actId="20577"/>
        <pc:sldMkLst>
          <pc:docMk/>
          <pc:sldMk cId="1698005382" sldId="303"/>
        </pc:sldMkLst>
        <pc:spChg chg="add mod">
          <ac:chgData name="Ivander Jonathan Marella Waskito" userId="S::e0407806@u.nus.edu::6d8f902a-ac00-4cfd-9749-1b2fee22ab70" providerId="AD" clId="Web-{8C941626-681B-4AC8-9101-FD8C0F508AC3}" dt="2022-04-05T09:08:06.398" v="30" actId="20577"/>
          <ac:spMkLst>
            <pc:docMk/>
            <pc:sldMk cId="1698005382" sldId="303"/>
            <ac:spMk id="6" creationId="{8AA586F0-B4C3-0C88-0849-F54E78D70C23}"/>
          </ac:spMkLst>
        </pc:spChg>
      </pc:sldChg>
      <pc:sldChg chg="modSp">
        <pc:chgData name="Ivander Jonathan Marella Waskito" userId="S::e0407806@u.nus.edu::6d8f902a-ac00-4cfd-9749-1b2fee22ab70" providerId="AD" clId="Web-{8C941626-681B-4AC8-9101-FD8C0F508AC3}" dt="2022-04-05T09:07:37.460" v="9" actId="20577"/>
        <pc:sldMkLst>
          <pc:docMk/>
          <pc:sldMk cId="2359782600" sldId="304"/>
        </pc:sldMkLst>
        <pc:spChg chg="mod">
          <ac:chgData name="Ivander Jonathan Marella Waskito" userId="S::e0407806@u.nus.edu::6d8f902a-ac00-4cfd-9749-1b2fee22ab70" providerId="AD" clId="Web-{8C941626-681B-4AC8-9101-FD8C0F508AC3}" dt="2022-04-05T09:07:37.460" v="9" actId="20577"/>
          <ac:spMkLst>
            <pc:docMk/>
            <pc:sldMk cId="2359782600" sldId="304"/>
            <ac:spMk id="10" creationId="{EF2BAE64-E724-354D-88B4-DE1B3B783DAF}"/>
          </ac:spMkLst>
        </pc:spChg>
      </pc:sldChg>
      <pc:sldChg chg="addSp modSp">
        <pc:chgData name="Ivander Jonathan Marella Waskito" userId="S::e0407806@u.nus.edu::6d8f902a-ac00-4cfd-9749-1b2fee22ab70" providerId="AD" clId="Web-{8C941626-681B-4AC8-9101-FD8C0F508AC3}" dt="2022-04-05T09:08:53.304" v="54" actId="20577"/>
        <pc:sldMkLst>
          <pc:docMk/>
          <pc:sldMk cId="4084960709" sldId="306"/>
        </pc:sldMkLst>
        <pc:spChg chg="add mod">
          <ac:chgData name="Ivander Jonathan Marella Waskito" userId="S::e0407806@u.nus.edu::6d8f902a-ac00-4cfd-9749-1b2fee22ab70" providerId="AD" clId="Web-{8C941626-681B-4AC8-9101-FD8C0F508AC3}" dt="2022-04-05T09:08:30.585" v="47" actId="20577"/>
          <ac:spMkLst>
            <pc:docMk/>
            <pc:sldMk cId="4084960709" sldId="306"/>
            <ac:spMk id="5" creationId="{18D73FB1-DFF3-5E96-468E-CC61F1408EC7}"/>
          </ac:spMkLst>
        </pc:spChg>
        <pc:spChg chg="add mod">
          <ac:chgData name="Ivander Jonathan Marella Waskito" userId="S::e0407806@u.nus.edu::6d8f902a-ac00-4cfd-9749-1b2fee22ab70" providerId="AD" clId="Web-{8C941626-681B-4AC8-9101-FD8C0F508AC3}" dt="2022-04-05T09:08:53.304" v="54" actId="20577"/>
          <ac:spMkLst>
            <pc:docMk/>
            <pc:sldMk cId="4084960709" sldId="306"/>
            <ac:spMk id="11" creationId="{9A103DC4-62E4-6C52-3E7B-BE13BC6AEDC9}"/>
          </ac:spMkLst>
        </pc:spChg>
      </pc:sldChg>
    </pc:docChg>
  </pc:docChgLst>
  <pc:docChgLst>
    <pc:chgData name="Zhu Qi" userId="S::e0572579@u.nus.edu::850bf7b8-576b-4b76-924d-da94579473a9" providerId="AD" clId="Web-{C073EA21-F485-4BDD-94FC-1307C8CD48D7}"/>
    <pc:docChg chg="modSld">
      <pc:chgData name="Zhu Qi" userId="S::e0572579@u.nus.edu::850bf7b8-576b-4b76-924d-da94579473a9" providerId="AD" clId="Web-{C073EA21-F485-4BDD-94FC-1307C8CD48D7}" dt="2022-04-05T13:50:43.857" v="194"/>
      <pc:docMkLst>
        <pc:docMk/>
      </pc:docMkLst>
      <pc:sldChg chg="modNotes">
        <pc:chgData name="Zhu Qi" userId="S::e0572579@u.nus.edu::850bf7b8-576b-4b76-924d-da94579473a9" providerId="AD" clId="Web-{C073EA21-F485-4BDD-94FC-1307C8CD48D7}" dt="2022-04-05T13:50:43.857" v="194"/>
        <pc:sldMkLst>
          <pc:docMk/>
          <pc:sldMk cId="3838561020" sldId="277"/>
        </pc:sldMkLst>
      </pc:sldChg>
      <pc:sldChg chg="modNotes">
        <pc:chgData name="Zhu Qi" userId="S::e0572579@u.nus.edu::850bf7b8-576b-4b76-924d-da94579473a9" providerId="AD" clId="Web-{C073EA21-F485-4BDD-94FC-1307C8CD48D7}" dt="2022-04-05T13:46:32.773" v="110"/>
        <pc:sldMkLst>
          <pc:docMk/>
          <pc:sldMk cId="713181380" sldId="30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C26D-DF4D-AB4A-A309-2F0205E2C252}" type="datetimeFigureOut">
              <a:rPr lang="en-US" smtClean="0"/>
              <a:t>4/7/2022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3C524-2C89-F34C-A293-A51E5BB99B75}" type="slidenum">
              <a:rPr lang="en-US" smtClean="0"/>
              <a:t>‹#›</a:t>
            </a:fld>
            <a:endParaRPr lang="en-US"/>
          </a:p>
        </p:txBody>
      </p:sp>
    </p:spTree>
    <p:extLst>
      <p:ext uri="{BB962C8B-B14F-4D97-AF65-F5344CB8AC3E}">
        <p14:creationId xmlns:p14="http://schemas.microsoft.com/office/powerpoint/2010/main" val="3591935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evening Prof and GA! We are group 5 studying Variation A to LEACH Protocol. I’m Faisal Ahmad and I’ll begin the presentation. </a:t>
            </a:r>
          </a:p>
        </p:txBody>
      </p:sp>
      <p:sp>
        <p:nvSpPr>
          <p:cNvPr id="4" name="Slide Number Placeholder 3"/>
          <p:cNvSpPr>
            <a:spLocks noGrp="1"/>
          </p:cNvSpPr>
          <p:nvPr>
            <p:ph type="sldNum" sz="quarter" idx="5"/>
          </p:nvPr>
        </p:nvSpPr>
        <p:spPr/>
        <p:txBody>
          <a:bodyPr/>
          <a:lstStyle/>
          <a:p>
            <a:fld id="{3CC3C524-2C89-F34C-A293-A51E5BB99B75}" type="slidenum">
              <a:rPr lang="en-US" smtClean="0"/>
              <a:t>1</a:t>
            </a:fld>
            <a:endParaRPr lang="en-US"/>
          </a:p>
        </p:txBody>
      </p:sp>
    </p:spTree>
    <p:extLst>
      <p:ext uri="{BB962C8B-B14F-4D97-AF65-F5344CB8AC3E}">
        <p14:creationId xmlns:p14="http://schemas.microsoft.com/office/powerpoint/2010/main" val="1301380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Assume the network is of width w and length w, and the location of BS is (k*w, 0.5*w). The possible furthest node to BS is at the northwest corner of network.</a:t>
            </a:r>
            <a:r>
              <a:rPr lang="en-GB" altLang="zh-CN">
                <a:ea typeface="等线"/>
              </a:rPr>
              <a:t> </a:t>
            </a:r>
            <a:endParaRPr lang="zh-CN" altLang="en-US"/>
          </a:p>
          <a:p>
            <a:r>
              <a:rPr lang="en-GB"/>
              <a:t>The possible closest node to BS</a:t>
            </a:r>
            <a:r>
              <a:rPr lang="en-US"/>
              <a:t> </a:t>
            </a:r>
            <a:r>
              <a:rPr lang="en-GB"/>
              <a:t>is at the middle of right boundary. </a:t>
            </a:r>
          </a:p>
          <a:p>
            <a:endParaRPr lang="en-GB">
              <a:cs typeface="Calibri"/>
            </a:endParaRPr>
          </a:p>
          <a:p>
            <a:r>
              <a:rPr lang="en-GB"/>
              <a:t>When k increases (BS is farther from network) or w increases (bigger size of network), the upper bound and lower bound of optimum k range both decrease. When k decreases or w decreases, the upper bound and lower bound both increase. For extreme parameters, such as network size which is too small and BS too far, the theoretical range does not match with the actual number of CHs. And for BS inside of network, the upper bound is meaningless.</a:t>
            </a:r>
            <a:endParaRPr lang="en-GB">
              <a:cs typeface="Calibri"/>
            </a:endParaRPr>
          </a:p>
          <a:p>
            <a:endParaRPr lang="en-GB">
              <a:cs typeface="Calibri"/>
            </a:endParaRPr>
          </a:p>
          <a:p>
            <a:r>
              <a:rPr lang="en-GB">
                <a:cs typeface="Calibri"/>
              </a:rPr>
              <a:t>Thus, in order to let number of clusters approximately fall between the calculated optimal k range, we choose BS outside of network for further experiments. The location related parameters are set as (1.5,1.5).</a:t>
            </a:r>
          </a:p>
          <a:p>
            <a:endParaRPr lang="en-GB">
              <a:cs typeface="Calibri"/>
            </a:endParaRPr>
          </a:p>
          <a:p>
            <a:r>
              <a:rPr lang="en-GB">
                <a:cs typeface="Calibri"/>
              </a:rPr>
              <a:t>Ill pass the time now to Emil</a:t>
            </a:r>
          </a:p>
        </p:txBody>
      </p:sp>
      <p:sp>
        <p:nvSpPr>
          <p:cNvPr id="4" name="Slide Number Placeholder 3"/>
          <p:cNvSpPr>
            <a:spLocks noGrp="1"/>
          </p:cNvSpPr>
          <p:nvPr>
            <p:ph type="sldNum" sz="quarter" idx="5"/>
          </p:nvPr>
        </p:nvSpPr>
        <p:spPr/>
        <p:txBody>
          <a:bodyPr/>
          <a:lstStyle/>
          <a:p>
            <a:fld id="{3CC3C524-2C89-F34C-A293-A51E5BB99B75}" type="slidenum">
              <a:rPr lang="en-US" smtClean="0"/>
              <a:t>10</a:t>
            </a:fld>
            <a:endParaRPr lang="en-US"/>
          </a:p>
        </p:txBody>
      </p:sp>
    </p:spTree>
    <p:extLst>
      <p:ext uri="{BB962C8B-B14F-4D97-AF65-F5344CB8AC3E}">
        <p14:creationId xmlns:p14="http://schemas.microsoft.com/office/powerpoint/2010/main" val="2939042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a:t>
            </a:r>
            <a:r>
              <a:rPr lang="en-US" err="1"/>
              <a:t>Zuona</a:t>
            </a:r>
            <a:r>
              <a:rPr lang="en-US"/>
              <a:t>, My name is Emil Yong Kai Wen and I will be presenting on Leach C</a:t>
            </a:r>
          </a:p>
          <a:p>
            <a:endParaRPr lang="en-US"/>
          </a:p>
          <a:p>
            <a:r>
              <a:rPr lang="en-US"/>
              <a:t>Leach C is an acronym for Leach Centralized where it is an improved version of the classical leach as aforementioned by Faisal.</a:t>
            </a:r>
          </a:p>
          <a:p>
            <a:r>
              <a:rPr lang="en-US"/>
              <a:t>Cluster heads for Leach C are still chosen using the stochastically base approach where each node is tagged with a random number between 0 to 1 in the beginning of the 1/p Rounds.</a:t>
            </a:r>
          </a:p>
          <a:p>
            <a:endParaRPr lang="en-US"/>
          </a:p>
          <a:p>
            <a:r>
              <a:rPr lang="en-US"/>
              <a:t>And this random number is compared  with the threshold equation as shown on the right for each round. There is no double counting, once you are considered as a cluster head, nodes are removed from set G.</a:t>
            </a:r>
          </a:p>
          <a:p>
            <a:r>
              <a:rPr lang="en-US"/>
              <a:t>Where Set G consist of all nodes that are not yet a cluster head.</a:t>
            </a:r>
          </a:p>
          <a:p>
            <a:endParaRPr lang="en-US"/>
          </a:p>
          <a:p>
            <a:r>
              <a:rPr lang="en-US"/>
              <a:t>In leach, the CHs are distributed randomly. Meaning there is no guarantee that leach can ensure good clustering and hence even energy distributed dissipation.</a:t>
            </a:r>
          </a:p>
          <a:p>
            <a:endParaRPr lang="en-US"/>
          </a:p>
          <a:p>
            <a:r>
              <a:rPr lang="en-US"/>
              <a:t>That’s why in LEACH C, an additional criteria is imposed. It (BS) looks at the overall network to have a global knowledge of all alive node’s remaining energy. It calculates the average energy and only considers the cluster head which has remaining energy above the average energy.</a:t>
            </a:r>
          </a:p>
          <a:p>
            <a:endParaRPr lang="en-US"/>
          </a:p>
          <a:p>
            <a:r>
              <a:rPr lang="en-US"/>
              <a:t>Hence this additional condition ensures a well-distributed network to a certain extent unlike classical leach where it may concentrate energy dissipation on certain cluster heads if clustering is bad</a:t>
            </a:r>
          </a:p>
          <a:p>
            <a:r>
              <a:rPr lang="en-US"/>
              <a:t> </a:t>
            </a:r>
          </a:p>
        </p:txBody>
      </p:sp>
      <p:sp>
        <p:nvSpPr>
          <p:cNvPr id="4" name="Slide Number Placeholder 3"/>
          <p:cNvSpPr>
            <a:spLocks noGrp="1"/>
          </p:cNvSpPr>
          <p:nvPr>
            <p:ph type="sldNum" sz="quarter" idx="5"/>
          </p:nvPr>
        </p:nvSpPr>
        <p:spPr/>
        <p:txBody>
          <a:bodyPr/>
          <a:lstStyle/>
          <a:p>
            <a:fld id="{3CC3C524-2C89-F34C-A293-A51E5BB99B75}" type="slidenum">
              <a:rPr lang="en-US" smtClean="0"/>
              <a:t>11</a:t>
            </a:fld>
            <a:endParaRPr lang="en-US"/>
          </a:p>
        </p:txBody>
      </p:sp>
    </p:spTree>
    <p:extLst>
      <p:ext uri="{BB962C8B-B14F-4D97-AF65-F5344CB8AC3E}">
        <p14:creationId xmlns:p14="http://schemas.microsoft.com/office/powerpoint/2010/main" val="2501348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radio model implemented on leach C uses a simple radio model for radio hardware energy dissipation that runs the radio electronics and the power amplifier when transmitting</a:t>
            </a:r>
          </a:p>
          <a:p>
            <a:endParaRPr lang="en-US"/>
          </a:p>
          <a:p>
            <a:r>
              <a:rPr lang="en-US"/>
              <a:t>For the Receiver, it also dissipates energy to run the radio electronics when it receives data packets from the transmitter. </a:t>
            </a:r>
          </a:p>
          <a:p>
            <a:endParaRPr lang="en-US"/>
          </a:p>
          <a:p>
            <a:r>
              <a:rPr lang="en-US"/>
              <a:t>So The energy dissipation model in LEACH C however its considers two things </a:t>
            </a:r>
            <a:r>
              <a:rPr lang="en-US">
                <a:sym typeface="Wingdings" panose="05000000000000000000" pitchFamily="2" charset="2"/>
              </a:rPr>
              <a:t></a:t>
            </a:r>
            <a:r>
              <a:rPr lang="en-US"/>
              <a:t> free space and multipath fading channel model. Where free space is a power of 2 loss with distance and multipath is power of 4 loss with distance</a:t>
            </a:r>
          </a:p>
          <a:p>
            <a:endParaRPr lang="en-US"/>
          </a:p>
          <a:p>
            <a:r>
              <a:rPr lang="en-US"/>
              <a:t>So to consider which set of energy dissipation, it is controlled by a threshold value d0, and d0 is calculated as </a:t>
            </a:r>
            <a:r>
              <a:rPr lang="en-US" err="1"/>
              <a:t>squareroot</a:t>
            </a:r>
            <a:r>
              <a:rPr lang="en-US"/>
              <a:t>( </a:t>
            </a:r>
            <a:r>
              <a:rPr lang="en-US" err="1"/>
              <a:t>Efs</a:t>
            </a:r>
            <a:r>
              <a:rPr lang="en-US"/>
              <a:t>/Emp)</a:t>
            </a:r>
          </a:p>
          <a:p>
            <a:endParaRPr lang="en-US"/>
          </a:p>
          <a:p>
            <a:r>
              <a:rPr lang="en-US"/>
              <a:t>Therefore, to transmit the data packet of N bits, it actually depends on the distance between the transmitter and receiver WHICH also means, size of the network diameters matters a lot.</a:t>
            </a:r>
          </a:p>
        </p:txBody>
      </p:sp>
      <p:sp>
        <p:nvSpPr>
          <p:cNvPr id="4" name="Slide Number Placeholder 3"/>
          <p:cNvSpPr>
            <a:spLocks noGrp="1"/>
          </p:cNvSpPr>
          <p:nvPr>
            <p:ph type="sldNum" sz="quarter" idx="5"/>
          </p:nvPr>
        </p:nvSpPr>
        <p:spPr/>
        <p:txBody>
          <a:bodyPr/>
          <a:lstStyle/>
          <a:p>
            <a:fld id="{3CC3C524-2C89-F34C-A293-A51E5BB99B75}" type="slidenum">
              <a:rPr lang="en-US" smtClean="0"/>
              <a:t>12</a:t>
            </a:fld>
            <a:endParaRPr lang="en-US"/>
          </a:p>
        </p:txBody>
      </p:sp>
    </p:spTree>
    <p:extLst>
      <p:ext uri="{BB962C8B-B14F-4D97-AF65-F5344CB8AC3E}">
        <p14:creationId xmlns:p14="http://schemas.microsoft.com/office/powerpoint/2010/main" val="2352004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coding approach, we follow the parameters in the literature paper but run it for 4000 rounds. S here stands for node and this variable is a structure. So it will first check if this particular node is alive and if it is in the set G first. Meaning, this node must not be considered as cluster head before.</a:t>
            </a:r>
          </a:p>
          <a:p>
            <a:r>
              <a:rPr lang="en-US" dirty="0"/>
              <a:t>Then , it will check it’s random number. if it is lesser than the threshold value </a:t>
            </a:r>
          </a:p>
          <a:p>
            <a:endParaRPr lang="en-US" dirty="0"/>
          </a:p>
          <a:p>
            <a:r>
              <a:rPr lang="en-US" dirty="0"/>
              <a:t>then it will </a:t>
            </a:r>
            <a:r>
              <a:rPr lang="en-US" dirty="0" err="1"/>
              <a:t>chenck</a:t>
            </a:r>
            <a:r>
              <a:rPr lang="en-US" dirty="0"/>
              <a:t> the node’s remaining energy if it is more than the average energy. These are the condition to form the cluster head.</a:t>
            </a:r>
          </a:p>
          <a:p>
            <a:endParaRPr lang="en-US" dirty="0"/>
          </a:p>
          <a:p>
            <a:r>
              <a:rPr lang="en-US" dirty="0"/>
              <a:t>Once the cluster head is formed , we will use the sum of square distance as the distance metric for cluster formation </a:t>
            </a:r>
          </a:p>
          <a:p>
            <a:endParaRPr lang="en-US" dirty="0"/>
          </a:p>
          <a:p>
            <a:r>
              <a:rPr lang="en-US" dirty="0"/>
              <a:t>Each node will check its distance to all cluster heads for that round and assigned to the cluster head which gives the shortest distance.</a:t>
            </a:r>
          </a:p>
          <a:p>
            <a:endParaRPr lang="en-US" dirty="0"/>
          </a:p>
          <a:p>
            <a:r>
              <a:rPr lang="en-US" dirty="0"/>
              <a:t>Finding shortest distance is important because energy dissipation is exponentially proportional to distance. Finding shorter distance means lesser energy dissipation when transmitting data packet.</a:t>
            </a:r>
          </a:p>
          <a:p>
            <a:endParaRPr lang="en-US" dirty="0"/>
          </a:p>
          <a:p>
            <a:r>
              <a:rPr lang="en-US" dirty="0"/>
              <a:t>Note that for the cluster head receiving energy, there is an additional energy consideration. Called EDA where we consider the energy required for data fusion when CHs receives data packet from nodes in its cluster</a:t>
            </a:r>
          </a:p>
        </p:txBody>
      </p:sp>
      <p:sp>
        <p:nvSpPr>
          <p:cNvPr id="4" name="Slide Number Placeholder 3"/>
          <p:cNvSpPr>
            <a:spLocks noGrp="1"/>
          </p:cNvSpPr>
          <p:nvPr>
            <p:ph type="sldNum" sz="quarter" idx="5"/>
          </p:nvPr>
        </p:nvSpPr>
        <p:spPr/>
        <p:txBody>
          <a:bodyPr/>
          <a:lstStyle/>
          <a:p>
            <a:fld id="{3CC3C524-2C89-F34C-A293-A51E5BB99B75}" type="slidenum">
              <a:rPr lang="en-US" smtClean="0"/>
              <a:t>13</a:t>
            </a:fld>
            <a:endParaRPr lang="en-US"/>
          </a:p>
        </p:txBody>
      </p:sp>
    </p:spTree>
    <p:extLst>
      <p:ext uri="{BB962C8B-B14F-4D97-AF65-F5344CB8AC3E}">
        <p14:creationId xmlns:p14="http://schemas.microsoft.com/office/powerpoint/2010/main" val="1928766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Now, we have seen that CH takes up an important role as an intermediate node for nodes to transmit data packet to the base station. It performs local preprocessing from all member nodes in the cluster Basically, data fusion.</a:t>
            </a:r>
          </a:p>
          <a:p>
            <a:endParaRPr lang="en-US" dirty="0"/>
          </a:p>
          <a:p>
            <a:r>
              <a:rPr lang="en-US" dirty="0"/>
              <a:t>Depending on application , data fusion is important because it compacts and summaries the information for the base station. This reduces the complexity and computational load for the base station.</a:t>
            </a:r>
          </a:p>
          <a:p>
            <a:endParaRPr lang="en-US" dirty="0"/>
          </a:p>
          <a:p>
            <a:r>
              <a:rPr lang="en-US" dirty="0"/>
              <a:t>In large network diameter, cluster head is definitely useful because it allows us to establish a fully connected network with shortest path routing and lower energy dissipation from sensor nodes to BS.</a:t>
            </a:r>
          </a:p>
          <a:p>
            <a:endParaRPr lang="en-US" dirty="0"/>
          </a:p>
          <a:p>
            <a:r>
              <a:rPr lang="en-US" dirty="0"/>
              <a:t>So if our context is energy efficiency. in smaller diameters network like 10meters, with the same number of nodes 100, using cluster head MAY not be that ENERGY efficient. </a:t>
            </a:r>
          </a:p>
          <a:p>
            <a:endParaRPr lang="en-US" dirty="0"/>
          </a:p>
          <a:p>
            <a:r>
              <a:rPr lang="en-US" dirty="0"/>
              <a:t>So, in terms of programming approach, we tweak the skeleton code </a:t>
            </a:r>
            <a:r>
              <a:rPr lang="en-US" dirty="0" err="1"/>
              <a:t>abit</a:t>
            </a:r>
            <a:r>
              <a:rPr lang="en-US" dirty="0"/>
              <a:t>. We consider a case where by the node is closer to the base station than all cluster head.</a:t>
            </a:r>
          </a:p>
          <a:p>
            <a:endParaRPr lang="en-US" dirty="0"/>
          </a:p>
          <a:p>
            <a:r>
              <a:rPr lang="en-US" dirty="0"/>
              <a:t>As you can see, this node is closer to the base station. Since the ultimate objective is to send the packet to the BS, the node will send it directly to the BS instead of wasting energy to the CHs and then to the base station. Of course one draw back is that this will incur higher computational load for the BS. So this is very application dependent. See what you want to priorities.</a:t>
            </a:r>
          </a:p>
          <a:p>
            <a:endParaRPr lang="en-US" dirty="0"/>
          </a:p>
        </p:txBody>
      </p:sp>
      <p:sp>
        <p:nvSpPr>
          <p:cNvPr id="4" name="Slide Number Placeholder 3"/>
          <p:cNvSpPr>
            <a:spLocks noGrp="1"/>
          </p:cNvSpPr>
          <p:nvPr>
            <p:ph type="sldNum" sz="quarter" idx="5"/>
          </p:nvPr>
        </p:nvSpPr>
        <p:spPr/>
        <p:txBody>
          <a:bodyPr/>
          <a:lstStyle/>
          <a:p>
            <a:fld id="{3CC3C524-2C89-F34C-A293-A51E5BB99B75}" type="slidenum">
              <a:rPr lang="en-US" smtClean="0"/>
              <a:t>14</a:t>
            </a:fld>
            <a:endParaRPr lang="en-US"/>
          </a:p>
        </p:txBody>
      </p:sp>
    </p:spTree>
    <p:extLst>
      <p:ext uri="{BB962C8B-B14F-4D97-AF65-F5344CB8AC3E}">
        <p14:creationId xmlns:p14="http://schemas.microsoft.com/office/powerpoint/2010/main" val="639985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on the two plots, we can see that data delivery is inversely proportional to the network diameter. </a:t>
            </a:r>
          </a:p>
          <a:p>
            <a:endParaRPr lang="en-US"/>
          </a:p>
          <a:p>
            <a:r>
              <a:rPr lang="en-US"/>
              <a:t>At smaller network diameter the number of data packet received by the BS is more than larger network diameters</a:t>
            </a:r>
          </a:p>
          <a:p>
            <a:endParaRPr lang="en-US"/>
          </a:p>
          <a:p>
            <a:r>
              <a:rPr lang="en-US"/>
              <a:t>Main reason: Cluster nodes in smaller diameters lives longer because data transmission requires shorter path, hence naturally send more data. Also, nodes in smaller diameter send its data directly to the BS since it is more efficient </a:t>
            </a:r>
          </a:p>
          <a:p>
            <a:endParaRPr lang="en-US"/>
          </a:p>
          <a:p>
            <a:r>
              <a:rPr lang="en-US"/>
              <a:t>But as we increase the network diameter, </a:t>
            </a:r>
          </a:p>
          <a:p>
            <a:r>
              <a:rPr lang="en-US"/>
              <a:t>A small increase is network diameter is an exponential increase for energy dissipation since the energy is a power factor of distance.</a:t>
            </a:r>
          </a:p>
          <a:p>
            <a:endParaRPr lang="en-US"/>
          </a:p>
          <a:p>
            <a:r>
              <a:rPr lang="en-US"/>
              <a:t>As u can see a factor of 10 increase is an increase of 100 or 10,000 in term of energy dissipation because of the energy model used</a:t>
            </a:r>
          </a:p>
          <a:p>
            <a:endParaRPr lang="en-US"/>
          </a:p>
          <a:p>
            <a:r>
              <a:rPr lang="en-US"/>
              <a:t>Hence, this means that larger network diameters, nodes tends to dies more easily.</a:t>
            </a:r>
          </a:p>
          <a:p>
            <a:endParaRPr lang="en-US"/>
          </a:p>
          <a:p>
            <a:endParaRPr lang="en-US"/>
          </a:p>
        </p:txBody>
      </p:sp>
      <p:sp>
        <p:nvSpPr>
          <p:cNvPr id="4" name="Slide Number Placeholder 3"/>
          <p:cNvSpPr>
            <a:spLocks noGrp="1"/>
          </p:cNvSpPr>
          <p:nvPr>
            <p:ph type="sldNum" sz="quarter" idx="5"/>
          </p:nvPr>
        </p:nvSpPr>
        <p:spPr/>
        <p:txBody>
          <a:bodyPr/>
          <a:lstStyle/>
          <a:p>
            <a:fld id="{3CC3C524-2C89-F34C-A293-A51E5BB99B75}" type="slidenum">
              <a:rPr lang="en-US" smtClean="0"/>
              <a:t>15</a:t>
            </a:fld>
            <a:endParaRPr lang="en-US"/>
          </a:p>
        </p:txBody>
      </p:sp>
    </p:spTree>
    <p:extLst>
      <p:ext uri="{BB962C8B-B14F-4D97-AF65-F5344CB8AC3E}">
        <p14:creationId xmlns:p14="http://schemas.microsoft.com/office/powerpoint/2010/main" val="2202165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two plots here shows the nodes alive vs rounds and data received by the BS</a:t>
            </a:r>
          </a:p>
          <a:p>
            <a:endParaRPr lang="en-US"/>
          </a:p>
          <a:p>
            <a:r>
              <a:rPr lang="en-US"/>
              <a:t>Similarly larger network size have more dead nodes and lesser data packet received at the BS vs smaller network.</a:t>
            </a:r>
          </a:p>
          <a:p>
            <a:endParaRPr lang="en-US"/>
          </a:p>
          <a:p>
            <a:r>
              <a:rPr lang="en-US"/>
              <a:t>This also shows that for larger network size, the computational and complexity load on the BS is lesser because</a:t>
            </a:r>
          </a:p>
          <a:p>
            <a:pPr marL="228600" indent="-228600">
              <a:buAutoNum type="arabicParenR"/>
            </a:pPr>
            <a:r>
              <a:rPr lang="en-US"/>
              <a:t>Number of data packet is lower because most nodes are dead.</a:t>
            </a:r>
          </a:p>
          <a:p>
            <a:pPr marL="228600" indent="-228600">
              <a:buAutoNum type="arabicParenR"/>
            </a:pPr>
            <a:r>
              <a:rPr lang="en-US"/>
              <a:t>Data received might have already been pre-processed. </a:t>
            </a:r>
          </a:p>
        </p:txBody>
      </p:sp>
      <p:sp>
        <p:nvSpPr>
          <p:cNvPr id="4" name="Slide Number Placeholder 3"/>
          <p:cNvSpPr>
            <a:spLocks noGrp="1"/>
          </p:cNvSpPr>
          <p:nvPr>
            <p:ph type="sldNum" sz="quarter" idx="5"/>
          </p:nvPr>
        </p:nvSpPr>
        <p:spPr/>
        <p:txBody>
          <a:bodyPr/>
          <a:lstStyle/>
          <a:p>
            <a:fld id="{3CC3C524-2C89-F34C-A293-A51E5BB99B75}" type="slidenum">
              <a:rPr lang="en-US" smtClean="0"/>
              <a:t>16</a:t>
            </a:fld>
            <a:endParaRPr lang="en-US"/>
          </a:p>
        </p:txBody>
      </p:sp>
    </p:spTree>
    <p:extLst>
      <p:ext uri="{BB962C8B-B14F-4D97-AF65-F5344CB8AC3E}">
        <p14:creationId xmlns:p14="http://schemas.microsoft.com/office/powerpoint/2010/main" val="4061692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if we have quick look at the first onset of death between leach and leach C.</a:t>
            </a:r>
          </a:p>
          <a:p>
            <a:endParaRPr lang="en-US" dirty="0"/>
          </a:p>
          <a:p>
            <a:r>
              <a:rPr lang="en-US" dirty="0"/>
              <a:t>Leach C tends to occurs at a later round as compared to the Leach. For the red solid line, leach first death is at 2100, but leach C is around 3500.</a:t>
            </a:r>
          </a:p>
          <a:p>
            <a:endParaRPr lang="en-US" dirty="0"/>
          </a:p>
          <a:p>
            <a:r>
              <a:rPr lang="en-US" dirty="0"/>
              <a:t>There are many variations to determine life time. If life time is determined by first onset of death, then leach C life time is longer than leach as shown on the plot</a:t>
            </a:r>
          </a:p>
          <a:p>
            <a:endParaRPr lang="en-US" dirty="0"/>
          </a:p>
          <a:p>
            <a:r>
              <a:rPr lang="en-US" dirty="0"/>
              <a:t>NOW, We can also see that the slope is very steep in leach C. The occurrence of first death and all dead is just a matter of few rounds unlike leach.</a:t>
            </a:r>
          </a:p>
          <a:p>
            <a:endParaRPr lang="en-US" dirty="0"/>
          </a:p>
          <a:p>
            <a:r>
              <a:rPr lang="en-US" dirty="0"/>
              <a:t>This is good because Dying </a:t>
            </a:r>
            <a:r>
              <a:rPr lang="en-US" dirty="0" err="1"/>
              <a:t>tgt</a:t>
            </a:r>
            <a:r>
              <a:rPr lang="en-US" dirty="0"/>
              <a:t> means that workload is shared evenly among all nodes which is what we want</a:t>
            </a:r>
          </a:p>
          <a:p>
            <a:endParaRPr lang="en-US" dirty="0"/>
          </a:p>
          <a:p>
            <a:r>
              <a:rPr lang="en-US" dirty="0"/>
              <a:t>Unlike leach where the first node and all dead nodes are quite apart.</a:t>
            </a:r>
          </a:p>
          <a:p>
            <a:endParaRPr lang="en-US" dirty="0"/>
          </a:p>
          <a:p>
            <a:endParaRPr lang="en-US" dirty="0"/>
          </a:p>
        </p:txBody>
      </p:sp>
      <p:sp>
        <p:nvSpPr>
          <p:cNvPr id="4" name="Slide Number Placeholder 3"/>
          <p:cNvSpPr>
            <a:spLocks noGrp="1"/>
          </p:cNvSpPr>
          <p:nvPr>
            <p:ph type="sldNum" sz="quarter" idx="5"/>
          </p:nvPr>
        </p:nvSpPr>
        <p:spPr/>
        <p:txBody>
          <a:bodyPr/>
          <a:lstStyle/>
          <a:p>
            <a:fld id="{3CC3C524-2C89-F34C-A293-A51E5BB99B75}" type="slidenum">
              <a:rPr lang="en-US" smtClean="0"/>
              <a:t>17</a:t>
            </a:fld>
            <a:endParaRPr lang="en-US"/>
          </a:p>
        </p:txBody>
      </p:sp>
    </p:spTree>
    <p:extLst>
      <p:ext uri="{BB962C8B-B14F-4D97-AF65-F5344CB8AC3E}">
        <p14:creationId xmlns:p14="http://schemas.microsoft.com/office/powerpoint/2010/main" val="3056906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 the figure on top shows the Different network diameter vs normalized energy dissipation.</a:t>
            </a:r>
          </a:p>
          <a:p>
            <a:endParaRPr lang="en-US" dirty="0"/>
          </a:p>
          <a:p>
            <a:r>
              <a:rPr lang="en-US" dirty="0"/>
              <a:t>This plot reinforces the idea that larger network incurs larger energy dissipation since energy dissipation is dependent on distance.</a:t>
            </a:r>
          </a:p>
          <a:p>
            <a:endParaRPr lang="en-US" dirty="0"/>
          </a:p>
          <a:p>
            <a:r>
              <a:rPr lang="en-US" dirty="0"/>
              <a:t>Also, this graph started off gentle and then becomes steep. This phenomenon is because of the fading and multipath model for energy dissipation.</a:t>
            </a:r>
          </a:p>
          <a:p>
            <a:endParaRPr lang="en-US" dirty="0"/>
          </a:p>
          <a:p>
            <a:r>
              <a:rPr lang="en-US" dirty="0"/>
              <a:t>It is gentle because when distance is small. The power is 2 but when distance is big, the power is 4. Quadratic.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graph below shows the rounds at which the networks of various diameters for different percentages of node deaths.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Same thing , We can observe again that the larger networks, it is more  </a:t>
            </a:r>
            <a:r>
              <a:rPr lang="en-US" sz="1200" b="0" i="0" kern="1200" dirty="0" err="1">
                <a:solidFill>
                  <a:schemeClr val="tx1"/>
                </a:solidFill>
                <a:effectLst/>
                <a:latin typeface="+mn-lt"/>
                <a:ea typeface="+mn-ea"/>
                <a:cs typeface="+mn-cs"/>
              </a:rPr>
              <a:t>more</a:t>
            </a:r>
            <a:r>
              <a:rPr lang="en-US" sz="1200" b="0" i="0" kern="1200" dirty="0">
                <a:solidFill>
                  <a:schemeClr val="tx1"/>
                </a:solidFill>
                <a:effectLst/>
                <a:latin typeface="+mn-lt"/>
                <a:ea typeface="+mn-ea"/>
                <a:cs typeface="+mn-cs"/>
              </a:rPr>
              <a:t> vulnerable to network death.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Also the first occurrence of death and all death nodes are within a few rounds. If you draw a line on the height of all the graph, it is quite flat as compared to leach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That’s all for leach C and I </a:t>
            </a:r>
            <a:r>
              <a:rPr lang="en-US" sz="1200" b="0" i="0" kern="1200" dirty="0" err="1">
                <a:solidFill>
                  <a:schemeClr val="tx1"/>
                </a:solidFill>
                <a:effectLst/>
                <a:latin typeface="+mn-lt"/>
                <a:ea typeface="+mn-ea"/>
                <a:cs typeface="+mn-cs"/>
              </a:rPr>
              <a:t>wil</a:t>
            </a:r>
            <a:r>
              <a:rPr lang="en-US" sz="1200" b="0" i="0" kern="1200" dirty="0">
                <a:solidFill>
                  <a:schemeClr val="tx1"/>
                </a:solidFill>
                <a:effectLst/>
                <a:latin typeface="+mn-lt"/>
                <a:ea typeface="+mn-ea"/>
                <a:cs typeface="+mn-cs"/>
              </a:rPr>
              <a:t> pass the time now to </a:t>
            </a:r>
            <a:r>
              <a:rPr lang="en-US" sz="1200" b="0" i="0" kern="1200" dirty="0" err="1">
                <a:solidFill>
                  <a:schemeClr val="tx1"/>
                </a:solidFill>
                <a:effectLst/>
                <a:latin typeface="+mn-lt"/>
                <a:ea typeface="+mn-ea"/>
                <a:cs typeface="+mn-cs"/>
              </a:rPr>
              <a:t>ivander</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3CC3C524-2C89-F34C-A293-A51E5BB99B75}" type="slidenum">
              <a:rPr lang="en-US" smtClean="0"/>
              <a:t>18</a:t>
            </a:fld>
            <a:endParaRPr lang="en-US"/>
          </a:p>
        </p:txBody>
      </p:sp>
    </p:spTree>
    <p:extLst>
      <p:ext uri="{BB962C8B-B14F-4D97-AF65-F5344CB8AC3E}">
        <p14:creationId xmlns:p14="http://schemas.microsoft.com/office/powerpoint/2010/main" val="2275965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Thank you Emil. I’m Ivander and I will now explain about BCDCP.</a:t>
            </a:r>
          </a:p>
          <a:p>
            <a:endParaRPr lang="en-US">
              <a:cs typeface="Calibri"/>
            </a:endParaRPr>
          </a:p>
          <a:p>
            <a:r>
              <a:rPr lang="en-US">
                <a:cs typeface="Calibri"/>
              </a:rPr>
              <a:t>BCDCP is the successor of LEACH-C.</a:t>
            </a:r>
            <a:endParaRPr lang="en-US"/>
          </a:p>
          <a:p>
            <a:endParaRPr lang="en-US">
              <a:cs typeface="Calibri"/>
            </a:endParaRPr>
          </a:p>
          <a:p>
            <a:r>
              <a:rPr lang="en-US">
                <a:cs typeface="Calibri"/>
              </a:rPr>
              <a:t>It is a centralized WSN algorithm that covers where LEACH-C misses out.</a:t>
            </a:r>
          </a:p>
          <a:p>
            <a:endParaRPr lang="en-US">
              <a:cs typeface="Calibri"/>
            </a:endParaRPr>
          </a:p>
          <a:p>
            <a:r>
              <a:rPr lang="en-US">
                <a:cs typeface="Calibri"/>
              </a:rPr>
              <a:t>The paper by Siva </a:t>
            </a:r>
            <a:r>
              <a:rPr lang="en-US" err="1">
                <a:cs typeface="Calibri"/>
              </a:rPr>
              <a:t>Murugunathan</a:t>
            </a:r>
            <a:r>
              <a:rPr lang="en-US">
                <a:cs typeface="Calibri"/>
              </a:rPr>
              <a:t>, et al. titled A centralized Energy-Efficient Routing protocol for Wireless Sensor Networks in 2005, shows that BCDCP outperforms other protocols.</a:t>
            </a:r>
          </a:p>
          <a:p>
            <a:endParaRPr lang="en-US">
              <a:cs typeface="Calibri"/>
            </a:endParaRPr>
          </a:p>
          <a:p>
            <a:pPr marL="285750" indent="-285750"/>
            <a:r>
              <a:rPr lang="en-US" sz="1200">
                <a:solidFill>
                  <a:schemeClr val="bg1"/>
                </a:solidFill>
                <a:cs typeface="Calibri"/>
              </a:rPr>
              <a:t>- It has uniform placement of cluster heads to minimize distance of packet transmission</a:t>
            </a:r>
            <a:endParaRPr lang="en-US">
              <a:solidFill>
                <a:schemeClr val="bg1"/>
              </a:solidFill>
              <a:cs typeface="Calibri" panose="020F0502020204030204"/>
            </a:endParaRPr>
          </a:p>
          <a:p>
            <a:pPr marL="285750" indent="-285750"/>
            <a:r>
              <a:rPr lang="en-US" sz="1200">
                <a:solidFill>
                  <a:schemeClr val="bg1"/>
                </a:solidFill>
                <a:cs typeface="Calibri"/>
              </a:rPr>
              <a:t>- It performs balanced clustering where every cluster have roughly the same nodes</a:t>
            </a:r>
          </a:p>
          <a:p>
            <a:pPr marL="285750" indent="-285750"/>
            <a:r>
              <a:rPr lang="en-US" sz="1200">
                <a:solidFill>
                  <a:schemeClr val="bg1"/>
                </a:solidFill>
                <a:cs typeface="Calibri"/>
              </a:rPr>
              <a:t>- It uses CH-to-CH routing to save packet transmission distance further</a:t>
            </a:r>
          </a:p>
          <a:p>
            <a:pPr marL="285750" indent="-285750"/>
            <a:r>
              <a:rPr lang="en-US" sz="1200">
                <a:solidFill>
                  <a:schemeClr val="bg1"/>
                </a:solidFill>
                <a:cs typeface="Calibri"/>
              </a:rPr>
              <a:t>- It fuses data packets to increase data compression</a:t>
            </a:r>
            <a:endParaRPr lang="en-US">
              <a:cs typeface="Calibri"/>
            </a:endParaRPr>
          </a:p>
          <a:p>
            <a:endParaRPr lang="en-US">
              <a:cs typeface="Calibri"/>
            </a:endParaRPr>
          </a:p>
          <a:p>
            <a:r>
              <a:rPr lang="en-US">
                <a:cs typeface="Calibri"/>
              </a:rPr>
              <a:t>I will continue with discussing how we have extended the LEACH </a:t>
            </a:r>
            <a:r>
              <a:rPr lang="en-US" err="1">
                <a:cs typeface="Calibri"/>
              </a:rPr>
              <a:t>sekeleton</a:t>
            </a:r>
            <a:r>
              <a:rPr lang="en-US">
                <a:cs typeface="Calibri"/>
              </a:rPr>
              <a:t> code into BCDCP.</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CC3C524-2C89-F34C-A293-A51E5BB99B75}" type="slidenum">
              <a:rPr lang="en-US" smtClean="0"/>
              <a:t>19</a:t>
            </a:fld>
            <a:endParaRPr lang="en-US"/>
          </a:p>
        </p:txBody>
      </p:sp>
    </p:spTree>
    <p:extLst>
      <p:ext uri="{BB962C8B-B14F-4D97-AF65-F5344CB8AC3E}">
        <p14:creationId xmlns:p14="http://schemas.microsoft.com/office/powerpoint/2010/main" val="2203426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Our presentation will firstly cover the extension of the LEACH algorithm given to study the impact of network size on network performance. Next we will look at two other centralized clustering variations to LEACH protocol, namely, LEACH-C and BCDCP.  </a:t>
            </a:r>
            <a:r>
              <a:rPr lang="en-US" b="1"/>
              <a:t>I</a:t>
            </a:r>
            <a:r>
              <a:rPr lang="en-US"/>
              <a:t>n our literature survey, we studied various improvements suggested by other researchers in the </a:t>
            </a:r>
            <a:r>
              <a:rPr lang="en-US" err="1"/>
              <a:t>clusterhead</a:t>
            </a:r>
            <a:r>
              <a:rPr lang="en-US"/>
              <a:t> selection process. The protocols can be categorized into three categories: Distributed, </a:t>
            </a:r>
            <a:r>
              <a:rPr lang="en-US" err="1"/>
              <a:t>Centralised</a:t>
            </a:r>
            <a:r>
              <a:rPr lang="en-US"/>
              <a:t>, Hybrid. To </a:t>
            </a:r>
            <a:r>
              <a:rPr lang="en-US" err="1"/>
              <a:t>summarise</a:t>
            </a:r>
            <a:r>
              <a:rPr lang="en-US"/>
              <a:t>, the various Distributed protocols </a:t>
            </a:r>
            <a:r>
              <a:rPr lang="en-US" sz="1200" kern="1200">
                <a:solidFill>
                  <a:schemeClr val="tx1"/>
                </a:solidFill>
                <a:effectLst/>
                <a:latin typeface="+mn-lt"/>
                <a:ea typeface="+mn-ea"/>
                <a:cs typeface="+mn-cs"/>
              </a:rPr>
              <a:t>considered energy and distance ratios in various ways for the CH selection. But the </a:t>
            </a:r>
            <a:r>
              <a:rPr lang="en-US" sz="1200" kern="1200" err="1">
                <a:solidFill>
                  <a:schemeClr val="tx1"/>
                </a:solidFill>
                <a:effectLst/>
                <a:latin typeface="+mn-lt"/>
                <a:ea typeface="+mn-ea"/>
                <a:cs typeface="+mn-cs"/>
              </a:rPr>
              <a:t>clusterhead</a:t>
            </a:r>
            <a:r>
              <a:rPr lang="en-US" sz="1200" kern="1200">
                <a:solidFill>
                  <a:schemeClr val="tx1"/>
                </a:solidFill>
                <a:effectLst/>
                <a:latin typeface="+mn-lt"/>
                <a:ea typeface="+mn-ea"/>
                <a:cs typeface="+mn-cs"/>
              </a:rPr>
              <a:t> selection remains at the node. In </a:t>
            </a:r>
            <a:r>
              <a:rPr lang="en-US" sz="1200" kern="1200" err="1">
                <a:solidFill>
                  <a:schemeClr val="tx1"/>
                </a:solidFill>
                <a:effectLst/>
                <a:latin typeface="+mn-lt"/>
                <a:ea typeface="+mn-ea"/>
                <a:cs typeface="+mn-cs"/>
              </a:rPr>
              <a:t>Centralised</a:t>
            </a:r>
            <a:r>
              <a:rPr lang="en-US" sz="1200" kern="1200">
                <a:solidFill>
                  <a:schemeClr val="tx1"/>
                </a:solidFill>
                <a:effectLst/>
                <a:latin typeface="+mn-lt"/>
                <a:ea typeface="+mn-ea"/>
                <a:cs typeface="+mn-cs"/>
              </a:rPr>
              <a:t> Clustering, the selection is done at the base station using global knowledge of the nodes’ energy levels and location to form clusters. In both Distributed and </a:t>
            </a:r>
            <a:r>
              <a:rPr lang="en-US" sz="1200" kern="1200" err="1">
                <a:solidFill>
                  <a:schemeClr val="tx1"/>
                </a:solidFill>
                <a:effectLst/>
                <a:latin typeface="+mn-lt"/>
                <a:ea typeface="+mn-ea"/>
                <a:cs typeface="+mn-cs"/>
              </a:rPr>
              <a:t>Centralised</a:t>
            </a:r>
            <a:r>
              <a:rPr lang="en-US" sz="1200" kern="1200">
                <a:solidFill>
                  <a:schemeClr val="tx1"/>
                </a:solidFill>
                <a:effectLst/>
                <a:latin typeface="+mn-lt"/>
                <a:ea typeface="+mn-ea"/>
                <a:cs typeface="+mn-cs"/>
              </a:rPr>
              <a:t> approaches, researchers introduced various ways of CH to CH routing to improve energy usage. Hybrid protocols fuses approaches to further improve energy usage and suit specific network needs. From our literature research, we chose to focus on LEACH-C and BCDCP given that it had the most clarity and references in the papers studied.</a:t>
            </a:r>
            <a:endParaRPr lang="en-US">
              <a:cs typeface="Calibri"/>
            </a:endParaRPr>
          </a:p>
          <a:p>
            <a:endParaRPr lang="en-US"/>
          </a:p>
        </p:txBody>
      </p:sp>
      <p:sp>
        <p:nvSpPr>
          <p:cNvPr id="4" name="Slide Number Placeholder 3"/>
          <p:cNvSpPr>
            <a:spLocks noGrp="1"/>
          </p:cNvSpPr>
          <p:nvPr>
            <p:ph type="sldNum" sz="quarter" idx="5"/>
          </p:nvPr>
        </p:nvSpPr>
        <p:spPr/>
        <p:txBody>
          <a:bodyPr/>
          <a:lstStyle/>
          <a:p>
            <a:fld id="{3CC3C524-2C89-F34C-A293-A51E5BB99B75}" type="slidenum">
              <a:rPr lang="en-US" smtClean="0"/>
              <a:t>2</a:t>
            </a:fld>
            <a:endParaRPr lang="en-US"/>
          </a:p>
        </p:txBody>
      </p:sp>
    </p:spTree>
    <p:extLst>
      <p:ext uri="{BB962C8B-B14F-4D97-AF65-F5344CB8AC3E}">
        <p14:creationId xmlns:p14="http://schemas.microsoft.com/office/powerpoint/2010/main" val="1383626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first modification is the cluster head candidate selection.</a:t>
            </a:r>
            <a:endParaRPr lang="en-US"/>
          </a:p>
          <a:p>
            <a:endParaRPr lang="en-US">
              <a:cs typeface="Calibri"/>
            </a:endParaRPr>
          </a:p>
          <a:p>
            <a:r>
              <a:rPr lang="en-US">
                <a:cs typeface="Calibri"/>
              </a:rPr>
              <a:t>BCDCP filters out nodes that are lower than average, and keeps ONLY those with higher than above average energy as cluster head candidates.</a:t>
            </a:r>
          </a:p>
          <a:p>
            <a:endParaRPr lang="en-US">
              <a:cs typeface="Calibri"/>
            </a:endParaRPr>
          </a:p>
          <a:p>
            <a:r>
              <a:rPr lang="en-US">
                <a:cs typeface="Calibri"/>
              </a:rPr>
              <a:t>In the code, we store the nodes in an array </a:t>
            </a:r>
            <a:r>
              <a:rPr lang="en-US" err="1">
                <a:cs typeface="Calibri"/>
              </a:rPr>
              <a:t>temp_S</a:t>
            </a:r>
            <a:r>
              <a:rPr lang="en-US">
                <a:cs typeface="Calibri"/>
              </a:rPr>
              <a:t>.</a:t>
            </a:r>
          </a:p>
          <a:p>
            <a:endParaRPr lang="en-US">
              <a:cs typeface="Calibri"/>
            </a:endParaRPr>
          </a:p>
          <a:p>
            <a:r>
              <a:rPr lang="en-US">
                <a:cs typeface="Calibri"/>
              </a:rPr>
              <a:t>This is similar to LEACH-C.</a:t>
            </a:r>
          </a:p>
        </p:txBody>
      </p:sp>
      <p:sp>
        <p:nvSpPr>
          <p:cNvPr id="4" name="Slide Number Placeholder 3"/>
          <p:cNvSpPr>
            <a:spLocks noGrp="1"/>
          </p:cNvSpPr>
          <p:nvPr>
            <p:ph type="sldNum" sz="quarter" idx="5"/>
          </p:nvPr>
        </p:nvSpPr>
        <p:spPr/>
        <p:txBody>
          <a:bodyPr/>
          <a:lstStyle/>
          <a:p>
            <a:fld id="{3CC3C524-2C89-F34C-A293-A51E5BB99B75}" type="slidenum">
              <a:rPr lang="en-US" smtClean="0"/>
              <a:t>20</a:t>
            </a:fld>
            <a:endParaRPr lang="en-US"/>
          </a:p>
        </p:txBody>
      </p:sp>
    </p:spTree>
    <p:extLst>
      <p:ext uri="{BB962C8B-B14F-4D97-AF65-F5344CB8AC3E}">
        <p14:creationId xmlns:p14="http://schemas.microsoft.com/office/powerpoint/2010/main" val="2614830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Then, we proceed to cluster creation.</a:t>
            </a:r>
          </a:p>
          <a:p>
            <a:endParaRPr lang="en-US">
              <a:cs typeface="Calibri"/>
            </a:endParaRPr>
          </a:p>
          <a:p>
            <a:r>
              <a:rPr lang="en-US">
                <a:cs typeface="Calibri"/>
              </a:rPr>
              <a:t>BCDCP then proceeds to split the nodes into clusters,</a:t>
            </a:r>
          </a:p>
          <a:p>
            <a:endParaRPr lang="en-US">
              <a:cs typeface="Calibri"/>
            </a:endParaRPr>
          </a:p>
          <a:p>
            <a:r>
              <a:rPr lang="en-US">
                <a:cs typeface="Calibri"/>
              </a:rPr>
              <a:t>It splits the initial 1 cluster into two balanced clusters. Then takes the larger cluster and splits it again into two.</a:t>
            </a:r>
          </a:p>
          <a:p>
            <a:endParaRPr lang="en-US">
              <a:cs typeface="Calibri"/>
            </a:endParaRPr>
          </a:p>
          <a:p>
            <a:r>
              <a:rPr lang="en-US">
                <a:cs typeface="Calibri"/>
              </a:rPr>
              <a:t>Afterwards it takes the largest cluster out of the three, and splits it into two.</a:t>
            </a:r>
            <a:endParaRPr lang="en-US"/>
          </a:p>
          <a:p>
            <a:endParaRPr lang="en-US">
              <a:cs typeface="Calibri"/>
            </a:endParaRPr>
          </a:p>
          <a:p>
            <a:r>
              <a:rPr lang="en-US">
                <a:cs typeface="Calibri"/>
              </a:rPr>
              <a:t>This is repeated until there are </a:t>
            </a:r>
            <a:r>
              <a:rPr lang="en-US" err="1">
                <a:cs typeface="Calibri"/>
              </a:rPr>
              <a:t>Nch</a:t>
            </a:r>
            <a:r>
              <a:rPr lang="en-US">
                <a:cs typeface="Calibri"/>
              </a:rPr>
              <a:t> total clusters.</a:t>
            </a:r>
          </a:p>
          <a:p>
            <a:endParaRPr lang="en-US">
              <a:cs typeface="Calibri"/>
            </a:endParaRPr>
          </a:p>
          <a:p>
            <a:r>
              <a:rPr lang="en-US">
                <a:cs typeface="Calibri"/>
              </a:rPr>
              <a:t>As you can see in the code, the clusters-array stores clusters, and the cluster heads keep track of which cluster heads are chosen after every split.</a:t>
            </a:r>
          </a:p>
          <a:p>
            <a:endParaRPr lang="en-US">
              <a:cs typeface="Calibri"/>
            </a:endParaRPr>
          </a:p>
          <a:p>
            <a:r>
              <a:rPr lang="en-US">
                <a:cs typeface="Calibri"/>
              </a:rPr>
              <a:t>The loop will break if there are </a:t>
            </a:r>
            <a:r>
              <a:rPr lang="en-US" err="1">
                <a:cs typeface="Calibri"/>
              </a:rPr>
              <a:t>Nch</a:t>
            </a:r>
            <a:r>
              <a:rPr lang="en-US">
                <a:cs typeface="Calibri"/>
              </a:rPr>
              <a:t> clusters or when there are no more clusters that can be split.</a:t>
            </a:r>
          </a:p>
          <a:p>
            <a:endParaRPr lang="en-US">
              <a:cs typeface="Calibri"/>
            </a:endParaRPr>
          </a:p>
          <a:p>
            <a:r>
              <a:rPr lang="en-US">
                <a:cs typeface="Calibri"/>
              </a:rPr>
              <a:t>The splitting is implemented by the </a:t>
            </a:r>
            <a:r>
              <a:rPr lang="en-US" err="1">
                <a:cs typeface="Calibri"/>
              </a:rPr>
              <a:t>twoClustering</a:t>
            </a:r>
            <a:r>
              <a:rPr lang="en-US">
                <a:cs typeface="Calibri"/>
              </a:rPr>
              <a:t> method, which is written with reference to the research paper, step 1 to step 4.</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CC3C524-2C89-F34C-A293-A51E5BB99B75}" type="slidenum">
              <a:rPr lang="en-US" smtClean="0"/>
              <a:t>21</a:t>
            </a:fld>
            <a:endParaRPr lang="en-US"/>
          </a:p>
        </p:txBody>
      </p:sp>
    </p:spTree>
    <p:extLst>
      <p:ext uri="{BB962C8B-B14F-4D97-AF65-F5344CB8AC3E}">
        <p14:creationId xmlns:p14="http://schemas.microsoft.com/office/powerpoint/2010/main" val="1442917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t>
            </a:r>
          </a:p>
          <a:p>
            <a:r>
              <a:rPr lang="en-US" dirty="0">
                <a:cs typeface="Calibri"/>
              </a:rPr>
              <a:t>Based on step 1 and step 2 in the paper:</a:t>
            </a:r>
          </a:p>
          <a:p>
            <a:endParaRPr lang="en-US" dirty="0">
              <a:cs typeface="Calibri"/>
            </a:endParaRPr>
          </a:p>
          <a:p>
            <a:r>
              <a:rPr lang="en-US" dirty="0">
                <a:cs typeface="Calibri"/>
              </a:rPr>
              <a:t>As seen in the code “Spatial selection of two CHs”</a:t>
            </a:r>
          </a:p>
          <a:p>
            <a:r>
              <a:rPr lang="en-US" dirty="0">
                <a:cs typeface="Calibri"/>
              </a:rPr>
              <a:t>We first get the two furthest nodes in the cluster to be cluster heads, by iterating through all the nodes in the cluster, and get two points with the largest </a:t>
            </a:r>
            <a:r>
              <a:rPr lang="en-US" i="1" dirty="0">
                <a:cs typeface="Calibri"/>
              </a:rPr>
              <a:t>distance between them value, stored in dist.</a:t>
            </a:r>
          </a:p>
          <a:p>
            <a:endParaRPr lang="en-US" dirty="0">
              <a:cs typeface="Calibri"/>
            </a:endParaRPr>
          </a:p>
          <a:p>
            <a:r>
              <a:rPr lang="en-US" dirty="0">
                <a:cs typeface="Calibri"/>
              </a:rPr>
              <a:t>The two furthest nodes are chosen as cluster heads, ch1 and ch2.</a:t>
            </a:r>
          </a:p>
          <a:p>
            <a:endParaRPr lang="en-US" dirty="0">
              <a:cs typeface="Calibri"/>
            </a:endParaRPr>
          </a:p>
          <a:p>
            <a:r>
              <a:rPr lang="en-US" dirty="0">
                <a:cs typeface="Calibri"/>
              </a:rPr>
              <a:t>In the next code snippet of “Cluster splitting”, The remaining points are split in c1 or c2, depending on which cluster head out of the two that they are closer with.</a:t>
            </a:r>
          </a:p>
          <a:p>
            <a:endParaRPr lang="en-US" dirty="0">
              <a:cs typeface="Calibri"/>
            </a:endParaRPr>
          </a:p>
          <a:p>
            <a:r>
              <a:rPr lang="en-US" dirty="0">
                <a:cs typeface="Calibri"/>
              </a:rPr>
              <a:t>This outputs two clusters, c1 and c2.</a:t>
            </a:r>
          </a:p>
          <a:p>
            <a:endParaRPr lang="en-US" dirty="0">
              <a:cs typeface="Calibri"/>
            </a:endParaRPr>
          </a:p>
          <a:p>
            <a:r>
              <a:rPr lang="en-US" dirty="0">
                <a:cs typeface="Calibri"/>
              </a:rPr>
              <a:t>Second, we do cluster splitting. The remaining nodes are split in the cluster c1 or c2, depending on which cluster head they are closer with.</a:t>
            </a:r>
          </a:p>
          <a:p>
            <a:endParaRPr lang="en-US" dirty="0">
              <a:cs typeface="Calibri"/>
            </a:endParaRPr>
          </a:p>
        </p:txBody>
      </p:sp>
      <p:sp>
        <p:nvSpPr>
          <p:cNvPr id="4" name="Slide Number Placeholder 3"/>
          <p:cNvSpPr>
            <a:spLocks noGrp="1"/>
          </p:cNvSpPr>
          <p:nvPr>
            <p:ph type="sldNum" sz="quarter" idx="5"/>
          </p:nvPr>
        </p:nvSpPr>
        <p:spPr/>
        <p:txBody>
          <a:bodyPr/>
          <a:lstStyle/>
          <a:p>
            <a:fld id="{3CC3C524-2C89-F34C-A293-A51E5BB99B75}" type="slidenum">
              <a:rPr lang="en-US" smtClean="0"/>
              <a:t>22</a:t>
            </a:fld>
            <a:endParaRPr lang="en-US"/>
          </a:p>
        </p:txBody>
      </p:sp>
    </p:spTree>
    <p:extLst>
      <p:ext uri="{BB962C8B-B14F-4D97-AF65-F5344CB8AC3E}">
        <p14:creationId xmlns:p14="http://schemas.microsoft.com/office/powerpoint/2010/main" val="3918581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size of c1 and c2 might not be balanced yet, though. One might be larger than the other.</a:t>
            </a:r>
          </a:p>
          <a:p>
            <a:endParaRPr lang="en-US" dirty="0">
              <a:cs typeface="Calibri"/>
            </a:endParaRPr>
          </a:p>
          <a:p>
            <a:r>
              <a:rPr lang="en-US" dirty="0">
                <a:cs typeface="Calibri"/>
              </a:rPr>
              <a:t>To balance the sizes, the code calculates the size difference, diff – and moves a number of diff/2 nodes from the larger cluster across to the smaller one.</a:t>
            </a:r>
          </a:p>
          <a:p>
            <a:endParaRPr lang="en-US" dirty="0">
              <a:cs typeface="Calibri"/>
            </a:endParaRPr>
          </a:p>
          <a:p>
            <a:r>
              <a:rPr lang="en-US" dirty="0">
                <a:cs typeface="Calibri"/>
              </a:rPr>
              <a:t>The nodes are not picked randomly, but instead based on whichever node has the closest distance to the opposite cluster head.</a:t>
            </a:r>
          </a:p>
          <a:p>
            <a:endParaRPr lang="en-US" dirty="0">
              <a:cs typeface="Calibri"/>
            </a:endParaRPr>
          </a:p>
          <a:p>
            <a:r>
              <a:rPr lang="en-US" dirty="0">
                <a:cs typeface="Calibri"/>
              </a:rPr>
              <a:t>The result of the balanced clustering is two clusters, c1 and c2.</a:t>
            </a:r>
          </a:p>
          <a:p>
            <a:endParaRPr lang="en-US" dirty="0">
              <a:cs typeface="Calibri"/>
            </a:endParaRPr>
          </a:p>
          <a:p>
            <a:r>
              <a:rPr lang="en-US" dirty="0">
                <a:cs typeface="Calibri"/>
              </a:rPr>
              <a:t>The result of the balanced clustering is two clusters with ch1 and ch2 as their cluster heads.</a:t>
            </a:r>
          </a:p>
          <a:p>
            <a:endParaRPr lang="en-US" dirty="0">
              <a:cs typeface="Calibri"/>
            </a:endParaRPr>
          </a:p>
        </p:txBody>
      </p:sp>
      <p:sp>
        <p:nvSpPr>
          <p:cNvPr id="4" name="Slide Number Placeholder 3"/>
          <p:cNvSpPr>
            <a:spLocks noGrp="1"/>
          </p:cNvSpPr>
          <p:nvPr>
            <p:ph type="sldNum" sz="quarter" idx="5"/>
          </p:nvPr>
        </p:nvSpPr>
        <p:spPr/>
        <p:txBody>
          <a:bodyPr/>
          <a:lstStyle/>
          <a:p>
            <a:fld id="{3CC3C524-2C89-F34C-A293-A51E5BB99B75}" type="slidenum">
              <a:rPr lang="en-US" smtClean="0"/>
              <a:t>23</a:t>
            </a:fld>
            <a:endParaRPr lang="en-US"/>
          </a:p>
        </p:txBody>
      </p:sp>
    </p:spTree>
    <p:extLst>
      <p:ext uri="{BB962C8B-B14F-4D97-AF65-F5344CB8AC3E}">
        <p14:creationId xmlns:p14="http://schemas.microsoft.com/office/powerpoint/2010/main" val="2300257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Lastly, after the clusters are formed, BCDCP creates path from each CH to the Base station via CH-to-CH hops, to transfer data to the base station.</a:t>
            </a:r>
          </a:p>
          <a:p>
            <a:endParaRPr lang="en-US" dirty="0">
              <a:cs typeface="Calibri"/>
            </a:endParaRPr>
          </a:p>
          <a:p>
            <a:r>
              <a:rPr lang="en-US" dirty="0">
                <a:cs typeface="Calibri"/>
              </a:rPr>
              <a:t>The hops correspond to the path in MST formed by CHs. To implement this, we transformed the CHs, from 2d plane to an undirected graph, with weight of edges the distances between CHs, and nodes are CHs.</a:t>
            </a:r>
          </a:p>
          <a:p>
            <a:endParaRPr lang="en-US" dirty="0">
              <a:cs typeface="Calibri"/>
            </a:endParaRPr>
          </a:p>
          <a:p>
            <a:r>
              <a:rPr lang="en-US" dirty="0">
                <a:cs typeface="Calibri"/>
              </a:rPr>
              <a:t>The </a:t>
            </a:r>
            <a:r>
              <a:rPr lang="en-US" dirty="0" err="1">
                <a:cs typeface="Calibri"/>
              </a:rPr>
              <a:t>minspantree</a:t>
            </a:r>
            <a:r>
              <a:rPr lang="en-US" dirty="0">
                <a:cs typeface="Calibri"/>
              </a:rPr>
              <a:t> method  and </a:t>
            </a:r>
            <a:r>
              <a:rPr lang="en-US" dirty="0" err="1">
                <a:cs typeface="Calibri"/>
              </a:rPr>
              <a:t>shortestpath</a:t>
            </a:r>
            <a:r>
              <a:rPr lang="en-US" dirty="0">
                <a:cs typeface="Calibri"/>
              </a:rPr>
              <a:t> method is used to generate the graph &amp; get the path to the base station.</a:t>
            </a:r>
          </a:p>
          <a:p>
            <a:endParaRPr lang="en-US" dirty="0">
              <a:cs typeface="Calibri"/>
            </a:endParaRPr>
          </a:p>
          <a:p>
            <a:r>
              <a:rPr lang="en-US" dirty="0">
                <a:cs typeface="Calibri"/>
              </a:rPr>
              <a:t>One node is then chosen at random, to send data to the base station. We call it </a:t>
            </a:r>
            <a:r>
              <a:rPr lang="en-US" dirty="0" err="1">
                <a:cs typeface="Calibri"/>
              </a:rPr>
              <a:t>main_ch</a:t>
            </a:r>
            <a:r>
              <a:rPr lang="en-US" dirty="0">
                <a:cs typeface="Calibri"/>
              </a:rPr>
              <a:t>.</a:t>
            </a:r>
          </a:p>
          <a:p>
            <a:endParaRPr lang="en-US" dirty="0">
              <a:cs typeface="Calibri"/>
            </a:endParaRPr>
          </a:p>
          <a:p>
            <a:r>
              <a:rPr lang="en-US" dirty="0">
                <a:cs typeface="Calibri"/>
              </a:rPr>
              <a:t>We can see more clearly in the following simulation.</a:t>
            </a:r>
          </a:p>
          <a:p>
            <a:endParaRPr lang="en-US" dirty="0">
              <a:cs typeface="Calibri"/>
            </a:endParaRPr>
          </a:p>
        </p:txBody>
      </p:sp>
      <p:sp>
        <p:nvSpPr>
          <p:cNvPr id="4" name="Slide Number Placeholder 3"/>
          <p:cNvSpPr>
            <a:spLocks noGrp="1"/>
          </p:cNvSpPr>
          <p:nvPr>
            <p:ph type="sldNum" sz="quarter" idx="5"/>
          </p:nvPr>
        </p:nvSpPr>
        <p:spPr/>
        <p:txBody>
          <a:bodyPr/>
          <a:lstStyle/>
          <a:p>
            <a:fld id="{3CC3C524-2C89-F34C-A293-A51E5BB99B75}" type="slidenum">
              <a:rPr lang="en-US" smtClean="0"/>
              <a:t>24</a:t>
            </a:fld>
            <a:endParaRPr lang="en-US"/>
          </a:p>
        </p:txBody>
      </p:sp>
    </p:spTree>
    <p:extLst>
      <p:ext uri="{BB962C8B-B14F-4D97-AF65-F5344CB8AC3E}">
        <p14:creationId xmlns:p14="http://schemas.microsoft.com/office/powerpoint/2010/main" val="2036020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animation shows how our BCDCP implementation is working.</a:t>
            </a:r>
          </a:p>
          <a:p>
            <a:endParaRPr lang="en-US">
              <a:cs typeface="Calibri"/>
            </a:endParaRPr>
          </a:p>
          <a:p>
            <a:r>
              <a:rPr lang="en-US">
                <a:cs typeface="Calibri"/>
              </a:rPr>
              <a:t>It spatially distributes </a:t>
            </a:r>
            <a:r>
              <a:rPr lang="en-US" err="1">
                <a:cs typeface="Calibri"/>
              </a:rPr>
              <a:t>clusterheads</a:t>
            </a:r>
            <a:r>
              <a:rPr lang="en-US">
                <a:cs typeface="Calibri"/>
              </a:rPr>
              <a:t>,</a:t>
            </a:r>
          </a:p>
          <a:p>
            <a:endParaRPr lang="en-US">
              <a:cs typeface="Calibri"/>
            </a:endParaRPr>
          </a:p>
          <a:p>
            <a:r>
              <a:rPr lang="en-US">
                <a:cs typeface="Calibri"/>
              </a:rPr>
              <a:t>It creates a minimum spanning tree of CHs, </a:t>
            </a:r>
          </a:p>
          <a:p>
            <a:endParaRPr lang="en-US">
              <a:cs typeface="Calibri"/>
            </a:endParaRPr>
          </a:p>
          <a:p>
            <a:r>
              <a:rPr lang="en-US">
                <a:cs typeface="Calibri"/>
              </a:rPr>
              <a:t>And it randomly selects the main </a:t>
            </a:r>
            <a:r>
              <a:rPr lang="en-US" err="1">
                <a:cs typeface="Calibri"/>
              </a:rPr>
              <a:t>clusterhead</a:t>
            </a:r>
            <a:r>
              <a:rPr lang="en-US">
                <a:cs typeface="Calibri"/>
              </a:rPr>
              <a:t> to handle transmission to the base station in the upper right corner.</a:t>
            </a:r>
          </a:p>
          <a:p>
            <a:endParaRPr lang="en-US">
              <a:cs typeface="Calibri"/>
            </a:endParaRPr>
          </a:p>
          <a:p>
            <a:r>
              <a:rPr lang="en-US">
                <a:cs typeface="Calibri"/>
              </a:rPr>
              <a:t>Ill pass over the time now to </a:t>
            </a:r>
            <a:r>
              <a:rPr lang="en-US" err="1">
                <a:cs typeface="Calibri"/>
              </a:rPr>
              <a:t>zhu</a:t>
            </a:r>
            <a:r>
              <a:rPr lang="en-US">
                <a:cs typeface="Calibri"/>
              </a:rPr>
              <a:t> qi</a:t>
            </a:r>
          </a:p>
        </p:txBody>
      </p:sp>
      <p:sp>
        <p:nvSpPr>
          <p:cNvPr id="4" name="Slide Number Placeholder 3"/>
          <p:cNvSpPr>
            <a:spLocks noGrp="1"/>
          </p:cNvSpPr>
          <p:nvPr>
            <p:ph type="sldNum" sz="quarter" idx="5"/>
          </p:nvPr>
        </p:nvSpPr>
        <p:spPr/>
        <p:txBody>
          <a:bodyPr/>
          <a:lstStyle/>
          <a:p>
            <a:fld id="{3CC3C524-2C89-F34C-A293-A51E5BB99B75}" type="slidenum">
              <a:rPr lang="en-US" smtClean="0"/>
              <a:t>25</a:t>
            </a:fld>
            <a:endParaRPr lang="en-US"/>
          </a:p>
        </p:txBody>
      </p:sp>
    </p:spTree>
    <p:extLst>
      <p:ext uri="{BB962C8B-B14F-4D97-AF65-F5344CB8AC3E}">
        <p14:creationId xmlns:p14="http://schemas.microsoft.com/office/powerpoint/2010/main" val="9968792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Ivander for presenting the BCDCP theory &amp; code. This is Zhu Qi to continue evaluate the BCDCP simulation result. </a:t>
            </a:r>
          </a:p>
          <a:p>
            <a:endParaRPr lang="en-US"/>
          </a:p>
          <a:p>
            <a:r>
              <a:rPr lang="en-US"/>
              <a:t>To evaluate the simulation performance of BCDCP, the parameters are chosen with initial energy E0=0.5 Joules, number of nodes within the WSN n=100, number of simulation epoch r=4000 rounds, with the BS located at (1.5 </a:t>
            </a:r>
            <a:r>
              <a:rPr lang="en-US" err="1"/>
              <a:t>xm</a:t>
            </a:r>
            <a:r>
              <a:rPr lang="en-US"/>
              <a:t>, 1.5 </a:t>
            </a:r>
            <a:r>
              <a:rPr lang="en-US" err="1"/>
              <a:t>ym</a:t>
            </a:r>
            <a:r>
              <a:rPr lang="en-US"/>
              <a:t>).</a:t>
            </a:r>
            <a:endParaRPr lang="en-US">
              <a:cs typeface="Calibri"/>
            </a:endParaRPr>
          </a:p>
          <a:p>
            <a:endParaRPr lang="en-US"/>
          </a:p>
          <a:p>
            <a:r>
              <a:rPr lang="en-US">
                <a:cs typeface="Calibri"/>
              </a:rPr>
              <a:t>Figures in this slide are showing the simulation result of number of data packets received at the BS versus time and energy, for different network sizes. </a:t>
            </a:r>
            <a:r>
              <a:rPr lang="en-US"/>
              <a:t>Following the same legend, we use the solid red line to denote the smallest network (d=10m), while the largest network (d=200m) is shown by dotted light blue line. </a:t>
            </a:r>
            <a:endParaRPr lang="en-US">
              <a:cs typeface="Calibri"/>
            </a:endParaRPr>
          </a:p>
          <a:p>
            <a:endParaRPr lang="en-US">
              <a:cs typeface="Calibri"/>
            </a:endParaRPr>
          </a:p>
          <a:p>
            <a:r>
              <a:rPr lang="en-US"/>
              <a:t>From figure on the left, we found a similar trend observed in LEACH and LEACH-C as shown in the pervious slides.  For example at the</a:t>
            </a:r>
            <a:r>
              <a:rPr lang="en-US" strike="sngStrike"/>
              <a:t> </a:t>
            </a:r>
            <a:r>
              <a:rPr lang="en-US"/>
              <a:t>2000th round, for the smallest network, number of data packets received at the BS is approximately 5</a:t>
            </a:r>
            <a:r>
              <a:rPr lang="en-US" strike="sngStrike"/>
              <a:t> </a:t>
            </a:r>
            <a:r>
              <a:rPr lang="en-US"/>
              <a:t>times as much as  the largest network.</a:t>
            </a:r>
            <a:endParaRPr lang="en-US">
              <a:cs typeface="Calibri"/>
            </a:endParaRPr>
          </a:p>
          <a:p>
            <a:endParaRPr lang="en-US">
              <a:cs typeface="Calibri"/>
            </a:endParaRPr>
          </a:p>
          <a:p>
            <a:r>
              <a:rPr lang="en-US"/>
              <a:t>Therefore, this reassures data delivery to the BS is inversely proportional to network diameter. This effect is also seen from the figure on the right, where the number of data packets reaching at the BS is lesser when the network size is larger for any given amount of energy.  In conclusion, overall data delivery is inefficient in a larger network size.</a:t>
            </a:r>
            <a:endParaRPr lang="en-US">
              <a:cs typeface="Calibri"/>
            </a:endParaRPr>
          </a:p>
        </p:txBody>
      </p:sp>
      <p:sp>
        <p:nvSpPr>
          <p:cNvPr id="4" name="Slide Number Placeholder 3"/>
          <p:cNvSpPr>
            <a:spLocks noGrp="1"/>
          </p:cNvSpPr>
          <p:nvPr>
            <p:ph type="sldNum" sz="quarter" idx="5"/>
          </p:nvPr>
        </p:nvSpPr>
        <p:spPr/>
        <p:txBody>
          <a:bodyPr/>
          <a:lstStyle/>
          <a:p>
            <a:fld id="{3CC3C524-2C89-F34C-A293-A51E5BB99B75}" type="slidenum">
              <a:rPr lang="en-US" smtClean="0"/>
              <a:t>26</a:t>
            </a:fld>
            <a:endParaRPr lang="en-US"/>
          </a:p>
        </p:txBody>
      </p:sp>
    </p:spTree>
    <p:extLst>
      <p:ext uri="{BB962C8B-B14F-4D97-AF65-F5344CB8AC3E}">
        <p14:creationId xmlns:p14="http://schemas.microsoft.com/office/powerpoint/2010/main" val="1804024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improvement gained through BCDCP is further exemplified by the system lifetime graph. The 1st &amp; 2nd plot illustrates between a total number of nodes alive versus data items received at BS and # of rounds, with different network diameters.</a:t>
            </a:r>
          </a:p>
          <a:p>
            <a:endParaRPr lang="en-US"/>
          </a:p>
          <a:p>
            <a:r>
              <a:rPr lang="en-US"/>
              <a:t>While the 3rd plot presents a clearer horizontal comparison between the number of rounds when number of  nodes die among different network sizes showing in the legend.</a:t>
            </a:r>
            <a:endParaRPr lang="en-US">
              <a:cs typeface="Calibri"/>
            </a:endParaRPr>
          </a:p>
          <a:p>
            <a:endParaRPr lang="en-US"/>
          </a:p>
          <a:p>
            <a:r>
              <a:rPr lang="en-US"/>
              <a:t>It is obvious that there is a similar trend between the first 2 plots due to the earlier mentioned reason, energy dissipation of each node is directly proportional to the distance between each node.</a:t>
            </a:r>
            <a:endParaRPr lang="en-US">
              <a:cs typeface="Calibri"/>
            </a:endParaRPr>
          </a:p>
          <a:p>
            <a:endParaRPr lang="en-US"/>
          </a:p>
          <a:p>
            <a:r>
              <a:rPr lang="en-US"/>
              <a:t>Therefore, the number of nodes in a network with a smaller size remains alive for a longer time, which results in more data packets being received at the BS. </a:t>
            </a:r>
            <a:endParaRPr lang="en-US">
              <a:cs typeface="Calibri"/>
            </a:endParaRPr>
          </a:p>
          <a:p>
            <a:endParaRPr lang="en-US"/>
          </a:p>
          <a:p>
            <a:r>
              <a:rPr lang="en-US"/>
              <a:t>With network diameter D-size =200m, the number of alive nodes drop drastically at the 10th round with only a small number of data packets have been transmitted to the BS. On the contrary, this drop-phenomenon only started at later time, with around 8x more data packets transmitted to the BS when D =10m. </a:t>
            </a:r>
            <a:endParaRPr lang="en-US">
              <a:cs typeface="Calibri"/>
            </a:endParaRPr>
          </a:p>
          <a:p>
            <a:endParaRPr lang="en-US">
              <a:cs typeface="Calibri"/>
            </a:endParaRPr>
          </a:p>
          <a:p>
            <a:r>
              <a:rPr lang="en-US"/>
              <a:t>Lastly, With a clearer horizontal comparison in the last plot, the number of rounds when the nodes die in the network appear much earlier with a larger network size, which further supports the findings in our previous 2 plots.</a:t>
            </a:r>
            <a:endParaRPr lang="en-US">
              <a:cs typeface="Calibri"/>
            </a:endParaRPr>
          </a:p>
        </p:txBody>
      </p:sp>
      <p:sp>
        <p:nvSpPr>
          <p:cNvPr id="4" name="Slide Number Placeholder 3"/>
          <p:cNvSpPr>
            <a:spLocks noGrp="1"/>
          </p:cNvSpPr>
          <p:nvPr>
            <p:ph type="sldNum" sz="quarter" idx="5"/>
          </p:nvPr>
        </p:nvSpPr>
        <p:spPr/>
        <p:txBody>
          <a:bodyPr/>
          <a:lstStyle/>
          <a:p>
            <a:fld id="{3CC3C524-2C89-F34C-A293-A51E5BB99B75}" type="slidenum">
              <a:rPr lang="en-US" smtClean="0"/>
              <a:t>27</a:t>
            </a:fld>
            <a:endParaRPr lang="en-US"/>
          </a:p>
        </p:txBody>
      </p:sp>
    </p:spTree>
    <p:extLst>
      <p:ext uri="{BB962C8B-B14F-4D97-AF65-F5344CB8AC3E}">
        <p14:creationId xmlns:p14="http://schemas.microsoft.com/office/powerpoint/2010/main" val="3464713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 an exponentially increasing trend of normalized energy dissipation versus network diameters is showing in this figure. </a:t>
            </a:r>
          </a:p>
          <a:p>
            <a:endParaRPr lang="en-US"/>
          </a:p>
          <a:p>
            <a:r>
              <a:rPr lang="en-US"/>
              <a:t>When D = 20~150, the growth trend is slow, however, after D-size&gt;170, there is a sharp increase followed. </a:t>
            </a:r>
            <a:endParaRPr lang="en-US">
              <a:cs typeface="Calibri"/>
            </a:endParaRPr>
          </a:p>
          <a:p>
            <a:endParaRPr lang="en-US"/>
          </a:p>
          <a:p>
            <a:r>
              <a:rPr lang="en-US"/>
              <a:t>We assume that the difference between the growing speed might be due to the threshold distance d0. </a:t>
            </a:r>
            <a:endParaRPr lang="en-US">
              <a:cs typeface="Calibri"/>
            </a:endParaRPr>
          </a:p>
          <a:p>
            <a:endParaRPr lang="en-US"/>
          </a:p>
          <a:p>
            <a:r>
              <a:rPr lang="en-US"/>
              <a:t>In BCDCP, we use both the free-space propagation model and the two-ray ground propagation model to approximate the path loss due to wireless channel transmission as shown in Equation 2. </a:t>
            </a:r>
            <a:endParaRPr lang="en-US">
              <a:cs typeface="Calibri"/>
            </a:endParaRPr>
          </a:p>
          <a:p>
            <a:endParaRPr lang="en-US"/>
          </a:p>
          <a:p>
            <a:r>
              <a:rPr lang="en-US"/>
              <a:t>Given a threshold transmission distance of d0, the free space model is employed when d≤ d0 which results in square growth. However, when d&gt;d0, the two-ray model is being adapted which results in a quadratic aggressive growing trend in energy dissipation.</a:t>
            </a:r>
            <a:endParaRPr lang="en-US">
              <a:cs typeface="Calibri"/>
            </a:endParaRPr>
          </a:p>
          <a:p>
            <a:endParaRPr lang="en-US"/>
          </a:p>
          <a:p>
            <a:r>
              <a:rPr lang="en-US"/>
              <a:t>Another point that needs to be mentioned here is, there is a growing trend slowing down during D = 150~170, we assume this might be due to radio model changing phase.</a:t>
            </a:r>
            <a:endParaRPr lang="en-US">
              <a:cs typeface="Calibri"/>
            </a:endParaRPr>
          </a:p>
          <a:p>
            <a:endParaRPr lang="en-US">
              <a:cs typeface="Calibri"/>
            </a:endParaRPr>
          </a:p>
          <a:p>
            <a:r>
              <a:rPr lang="en-US">
                <a:cs typeface="Calibri"/>
              </a:rPr>
              <a:t>Now, I will pass down the time to Yuyi for giving a final conclusion of all 3 protocols. </a:t>
            </a:r>
          </a:p>
        </p:txBody>
      </p:sp>
      <p:sp>
        <p:nvSpPr>
          <p:cNvPr id="4" name="Slide Number Placeholder 3"/>
          <p:cNvSpPr>
            <a:spLocks noGrp="1"/>
          </p:cNvSpPr>
          <p:nvPr>
            <p:ph type="sldNum" sz="quarter" idx="5"/>
          </p:nvPr>
        </p:nvSpPr>
        <p:spPr/>
        <p:txBody>
          <a:bodyPr/>
          <a:lstStyle/>
          <a:p>
            <a:fld id="{3CC3C524-2C89-F34C-A293-A51E5BB99B75}" type="slidenum">
              <a:rPr lang="en-US" smtClean="0"/>
              <a:t>28</a:t>
            </a:fld>
            <a:endParaRPr lang="en-US"/>
          </a:p>
        </p:txBody>
      </p:sp>
    </p:spTree>
    <p:extLst>
      <p:ext uri="{BB962C8B-B14F-4D97-AF65-F5344CB8AC3E}">
        <p14:creationId xmlns:p14="http://schemas.microsoft.com/office/powerpoint/2010/main" val="166818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Thanks </a:t>
            </a:r>
            <a:r>
              <a:rPr lang="en-US" err="1"/>
              <a:t>Zhuqi</a:t>
            </a:r>
            <a:r>
              <a:rPr lang="en-US"/>
              <a:t>, this is Tang Yuyi, now we will move onto the final evaluation part.</a:t>
            </a:r>
            <a:endParaRPr lang="zh-CN" altLang="en-US"/>
          </a:p>
          <a:p>
            <a:pPr algn="just"/>
            <a:r>
              <a:rPr lang="en-US" altLang="zh-CN">
                <a:ea typeface="等线"/>
              </a:rPr>
              <a:t> </a:t>
            </a:r>
            <a:endParaRPr lang="zh-CN">
              <a:ea typeface="等线"/>
            </a:endParaRPr>
          </a:p>
          <a:p>
            <a:pPr algn="just"/>
            <a:r>
              <a:rPr lang="en-US"/>
              <a:t>In order to compare the performance of all 3 protocols in this research, which are LEACH, LEACH-C and BCDCP, we combine the simulation results together. It’s noticed that for fair comparison, LEACH will be simulated using the same radio model computation that considers free space or multipath effects. </a:t>
            </a:r>
          </a:p>
          <a:p>
            <a:pPr algn="just"/>
            <a:r>
              <a:rPr lang="en-US"/>
              <a:t> </a:t>
            </a:r>
            <a:endParaRPr lang="en-US">
              <a:ea typeface="Calibri"/>
              <a:cs typeface="Calibri"/>
            </a:endParaRPr>
          </a:p>
          <a:p>
            <a:pPr algn="just"/>
            <a:r>
              <a:rPr lang="en-US"/>
              <a:t>Similarly, the BS is located outside the network with a distance factor of 1.5 times of network diameter to be consistent with LEACH-C and BCDCP. The number of rounds will be 4000 and all other parameters will follow the ones used in Part 2. </a:t>
            </a:r>
            <a:endParaRPr lang="en-US">
              <a:ea typeface="Calibri"/>
              <a:cs typeface="Calibri"/>
            </a:endParaRPr>
          </a:p>
          <a:p>
            <a:pPr algn="just"/>
            <a:r>
              <a:rPr lang="en-US"/>
              <a:t> </a:t>
            </a:r>
            <a:endParaRPr lang="en-US">
              <a:ea typeface="Calibri"/>
              <a:cs typeface="Calibri"/>
            </a:endParaRPr>
          </a:p>
          <a:p>
            <a:pPr algn="just"/>
            <a:r>
              <a:rPr lang="en-US"/>
              <a:t>Here as we can see now, the first 3 plots show the number of data signals received at the BS over the number of rounds. We can observe the similar trends that the received packets number rise linearly as the time increases until the energy runs out and nodes die.</a:t>
            </a:r>
            <a:endParaRPr lang="en-US">
              <a:ea typeface="Calibri"/>
              <a:cs typeface="Calibri"/>
            </a:endParaRPr>
          </a:p>
          <a:p>
            <a:pPr algn="just"/>
            <a:r>
              <a:rPr lang="en-US"/>
              <a:t> </a:t>
            </a:r>
            <a:endParaRPr lang="en-US">
              <a:ea typeface="Calibri"/>
              <a:cs typeface="Calibri"/>
            </a:endParaRPr>
          </a:p>
          <a:p>
            <a:pPr algn="just"/>
            <a:r>
              <a:rPr lang="en-US"/>
              <a:t>Besides, the magnitude order for data delivered with LEACH is 10^4, while it is 10^5 for both LEACH-C and BCDCP, and BCDCP shows slightly higher value.</a:t>
            </a:r>
            <a:endParaRPr lang="en-US">
              <a:ea typeface="Calibri"/>
              <a:cs typeface="Calibri"/>
            </a:endParaRPr>
          </a:p>
          <a:p>
            <a:pPr algn="just"/>
            <a:r>
              <a:rPr lang="en-US"/>
              <a:t> </a:t>
            </a:r>
            <a:endParaRPr lang="en-US">
              <a:ea typeface="Calibri"/>
              <a:cs typeface="Calibri"/>
            </a:endParaRPr>
          </a:p>
          <a:p>
            <a:pPr algn="just"/>
            <a:r>
              <a:rPr lang="en-US"/>
              <a:t>BCDCP enjoys better performance due to its cluster balancing algorithm that ensures equal cluster size and spatial distribution as compared to LEACH and LEACH-C which randomly distributes clusters.</a:t>
            </a:r>
            <a:endParaRPr lang="en-US">
              <a:ea typeface="Calibri"/>
              <a:cs typeface="Calibri"/>
            </a:endParaRPr>
          </a:p>
          <a:p>
            <a:pPr algn="just"/>
            <a:r>
              <a:rPr lang="en-US"/>
              <a:t> </a:t>
            </a:r>
            <a:endParaRPr lang="en-US">
              <a:ea typeface="Calibri"/>
              <a:cs typeface="Calibri"/>
            </a:endParaRPr>
          </a:p>
          <a:p>
            <a:pPr algn="just"/>
            <a:r>
              <a:rPr lang="en-US"/>
              <a:t>Additionally, the CH-to-CH routing helps in keeping energy cost low in large networks.</a:t>
            </a:r>
            <a:endParaRPr lang="en-US">
              <a:ea typeface="Calibri"/>
              <a:cs typeface="Calibri"/>
            </a:endParaRPr>
          </a:p>
          <a:p>
            <a:endParaRPr lang="en-US" altLang="zh-CN">
              <a:ea typeface="等线"/>
              <a:cs typeface="Calibri"/>
            </a:endParaRPr>
          </a:p>
          <a:p>
            <a:r>
              <a:rPr lang="en-US"/>
              <a:t>  </a:t>
            </a:r>
            <a:endParaRPr lang="en-US">
              <a:ea typeface="Calibri"/>
              <a:cs typeface="Calibri"/>
            </a:endParaRPr>
          </a:p>
          <a:p>
            <a:r>
              <a:rPr lang="en-US"/>
              <a:t>  </a:t>
            </a:r>
            <a:endParaRPr lang="en-US">
              <a:ea typeface="Calibri"/>
              <a:cs typeface="Calibri"/>
            </a:endParaRPr>
          </a:p>
          <a:p>
            <a:r>
              <a:rPr lang="en-US"/>
              <a:t>  </a:t>
            </a:r>
            <a:endParaRPr lang="en-US">
              <a:ea typeface="Calibri"/>
              <a:cs typeface="Calibri"/>
            </a:endParaRPr>
          </a:p>
        </p:txBody>
      </p:sp>
      <p:sp>
        <p:nvSpPr>
          <p:cNvPr id="4" name="Slide Number Placeholder 3"/>
          <p:cNvSpPr>
            <a:spLocks noGrp="1"/>
          </p:cNvSpPr>
          <p:nvPr>
            <p:ph type="sldNum" sz="quarter" idx="5"/>
          </p:nvPr>
        </p:nvSpPr>
        <p:spPr/>
        <p:txBody>
          <a:bodyPr/>
          <a:lstStyle/>
          <a:p>
            <a:fld id="{3CC3C524-2C89-F34C-A293-A51E5BB99B75}" type="slidenum">
              <a:rPr lang="en-US" smtClean="0"/>
              <a:t>29</a:t>
            </a:fld>
            <a:endParaRPr lang="en-US"/>
          </a:p>
        </p:txBody>
      </p:sp>
    </p:spTree>
    <p:extLst>
      <p:ext uri="{BB962C8B-B14F-4D97-AF65-F5344CB8AC3E}">
        <p14:creationId xmlns:p14="http://schemas.microsoft.com/office/powerpoint/2010/main" val="3738872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a:solidFill>
                  <a:schemeClr val="tx1"/>
                </a:solidFill>
                <a:effectLst/>
                <a:latin typeface="+mn-lt"/>
                <a:ea typeface="+mn-ea"/>
                <a:cs typeface="+mn-cs"/>
              </a:rPr>
              <a:t>Next, I will cover Part 1 – studying the impact of varying network sizes on LEACH performance. From the graphs, we can see that the number of the data packets received by the base station increases as network diameter decreases. For example, at 1500 rounds, a network with a diameter of 10 meters receives close to 15,000 data packets, almost twice as much as the 8,000 data packets received in a network diameter of 200 meters . This supports our theoretical understanding that in a larger network with the same number of nodes, the distances are larger, thus the energy expended per data packet is higher. This effect is seen in Figure on the right where the number of data packets reaching the BS is lesser for any given amount of energy when the network is larger. </a:t>
            </a:r>
          </a:p>
          <a:p>
            <a:pPr rtl="0" fontAlgn="base"/>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3CC3C524-2C89-F34C-A293-A51E5BB99B75}" type="slidenum">
              <a:rPr lang="en-US" smtClean="0"/>
              <a:t>3</a:t>
            </a:fld>
            <a:endParaRPr lang="en-US"/>
          </a:p>
        </p:txBody>
      </p:sp>
    </p:spTree>
    <p:extLst>
      <p:ext uri="{BB962C8B-B14F-4D97-AF65-F5344CB8AC3E}">
        <p14:creationId xmlns:p14="http://schemas.microsoft.com/office/powerpoint/2010/main" val="3805072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will focus on the lifetime of nodes as the time increases. In these plots, we can see that LEACH-C and BCDCP improves the network longevity in terms of the first onset of node death.</a:t>
            </a:r>
            <a:endParaRPr lang="zh-CN" altLang="en-US"/>
          </a:p>
          <a:p>
            <a:endParaRPr lang="en-US"/>
          </a:p>
          <a:p>
            <a:r>
              <a:rPr lang="en-US"/>
              <a:t>For example, when the diameter of the network is 90 meters, the first death occurs at 1100 rounds for LEACH, 1500 rounds for LEACH-C, which is 35% longer than LEACH, and 1750 rounds for BCDCP, which is 60% longer than LEACH. </a:t>
            </a:r>
            <a:endParaRPr lang="zh-CN"/>
          </a:p>
          <a:p>
            <a:r>
              <a:rPr lang="en-US"/>
              <a:t>  </a:t>
            </a:r>
          </a:p>
          <a:p>
            <a:r>
              <a:rPr lang="en-US"/>
              <a:t>Besides, both LEACH-C and BCDCP face faster network death upon first death illustrated by the steep slopes. This phenomenon can be explained since they all utilize the BS for cluster formation. </a:t>
            </a:r>
          </a:p>
          <a:p>
            <a:endParaRPr lang="en-US">
              <a:ea typeface="Calibri"/>
              <a:cs typeface="Calibri"/>
            </a:endParaRPr>
          </a:p>
          <a:p>
            <a:r>
              <a:rPr lang="en-US"/>
              <a:t>At the beginning of each round, the BS receives the information of the location and energy level of each node, so that it can calculate the average energy and then assign the nodes with relatively higher energy to be the CH. </a:t>
            </a:r>
          </a:p>
          <a:p>
            <a:endParaRPr lang="en-US">
              <a:ea typeface="Calibri" panose="020F0502020204030204"/>
              <a:cs typeface="Calibri" panose="020F0502020204030204"/>
            </a:endParaRPr>
          </a:p>
          <a:p>
            <a:r>
              <a:rPr lang="en-US"/>
              <a:t>In this way, they can distribute the burden of sending messages evenly among all nodes, so that all nodes die at similar times.  </a:t>
            </a:r>
            <a:endParaRPr lang="en-US">
              <a:ea typeface="Calibri"/>
              <a:cs typeface="Calibri"/>
            </a:endParaRPr>
          </a:p>
          <a:p>
            <a:r>
              <a:rPr lang="en-US"/>
              <a:t> </a:t>
            </a:r>
            <a:endParaRPr lang="en-US">
              <a:ea typeface="Calibri"/>
              <a:cs typeface="Calibri"/>
            </a:endParaRPr>
          </a:p>
          <a:p>
            <a:endParaRPr lang="en-US" altLang="zh-CN">
              <a:ea typeface="等线"/>
              <a:cs typeface="Calibri"/>
            </a:endParaRPr>
          </a:p>
        </p:txBody>
      </p:sp>
      <p:sp>
        <p:nvSpPr>
          <p:cNvPr id="4" name="Slide Number Placeholder 3"/>
          <p:cNvSpPr>
            <a:spLocks noGrp="1"/>
          </p:cNvSpPr>
          <p:nvPr>
            <p:ph type="sldNum" sz="quarter" idx="5"/>
          </p:nvPr>
        </p:nvSpPr>
        <p:spPr/>
        <p:txBody>
          <a:bodyPr/>
          <a:lstStyle/>
          <a:p>
            <a:fld id="{3CC3C524-2C89-F34C-A293-A51E5BB99B75}" type="slidenum">
              <a:rPr lang="en-US" smtClean="0"/>
              <a:t>30</a:t>
            </a:fld>
            <a:endParaRPr lang="en-US"/>
          </a:p>
        </p:txBody>
      </p:sp>
    </p:spTree>
    <p:extLst>
      <p:ext uri="{BB962C8B-B14F-4D97-AF65-F5344CB8AC3E}">
        <p14:creationId xmlns:p14="http://schemas.microsoft.com/office/powerpoint/2010/main" val="1901678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t>At the end, I will make a brief conclusion. </a:t>
            </a:r>
            <a:endParaRPr lang="zh-CN"/>
          </a:p>
          <a:p>
            <a:pPr algn="just"/>
            <a:r>
              <a:rPr lang="en-US"/>
              <a:t>  </a:t>
            </a:r>
            <a:endParaRPr lang="zh-CN"/>
          </a:p>
          <a:p>
            <a:pPr algn="just"/>
            <a:r>
              <a:rPr lang="en-US"/>
              <a:t>In this project, we investigated the improvements in network performance with the use of LEACH variations, namely LEACH-C and BCDCP. </a:t>
            </a:r>
            <a:endParaRPr lang="en-US">
              <a:ea typeface="Calibri"/>
              <a:cs typeface="Calibri"/>
            </a:endParaRPr>
          </a:p>
          <a:p>
            <a:pPr algn="just"/>
            <a:r>
              <a:rPr lang="en-US"/>
              <a:t> </a:t>
            </a:r>
            <a:endParaRPr lang="en-US">
              <a:ea typeface="Calibri"/>
              <a:cs typeface="Calibri"/>
            </a:endParaRPr>
          </a:p>
          <a:p>
            <a:pPr algn="just"/>
            <a:r>
              <a:rPr lang="en-US"/>
              <a:t>We confirmed the theoretical understanding that LEACH-C and BCDCP are more energy-efficient by having a better CH selection based on remaining energy and location of nodes. </a:t>
            </a:r>
            <a:endParaRPr lang="zh-CN"/>
          </a:p>
          <a:p>
            <a:pPr algn="just"/>
            <a:r>
              <a:rPr lang="en-US"/>
              <a:t> </a:t>
            </a:r>
            <a:endParaRPr lang="zh-CN"/>
          </a:p>
          <a:p>
            <a:pPr algn="just"/>
            <a:r>
              <a:rPr lang="en-US"/>
              <a:t>Besides, both BCDCP and LEACH-C do well in distributing the burden of sending messages evenly among all nodes, so that all nodes die at similar times.</a:t>
            </a:r>
            <a:endParaRPr lang="en-US">
              <a:ea typeface="Calibri"/>
              <a:cs typeface="Calibri"/>
            </a:endParaRPr>
          </a:p>
          <a:p>
            <a:pPr algn="just"/>
            <a:r>
              <a:rPr lang="en-US"/>
              <a:t> </a:t>
            </a:r>
            <a:endParaRPr lang="en-US">
              <a:ea typeface="Calibri"/>
              <a:cs typeface="Calibri"/>
            </a:endParaRPr>
          </a:p>
          <a:p>
            <a:pPr algn="just"/>
            <a:r>
              <a:rPr lang="en-US"/>
              <a:t>Meanwhile, BCDCP increases longevity of network furthermore with its CH-to-CH spanning tree routing and cluster balancing that ensures equal cluster size and spatial distribution of clusters.</a:t>
            </a:r>
            <a:endParaRPr lang="zh-CN"/>
          </a:p>
          <a:p>
            <a:pPr algn="just"/>
            <a:r>
              <a:rPr lang="en-US"/>
              <a:t> </a:t>
            </a:r>
            <a:endParaRPr lang="zh-CN"/>
          </a:p>
          <a:p>
            <a:pPr algn="just"/>
            <a:r>
              <a:rPr lang="en-US"/>
              <a:t>Thus, BCDCP performs the best of the three in terms of network longevity and data delivery.</a:t>
            </a:r>
            <a:endParaRPr lang="zh-CN"/>
          </a:p>
          <a:p>
            <a:endParaRPr lang="en-US" altLang="zh-CN">
              <a:ea typeface="等线"/>
              <a:cs typeface="Calibri"/>
            </a:endParaRPr>
          </a:p>
          <a:p>
            <a:endParaRPr lang="en-US" altLang="zh-CN">
              <a:ea typeface="等线"/>
            </a:endParaRPr>
          </a:p>
          <a:p>
            <a:r>
              <a:rPr lang="en-US" altLang="zh-CN">
                <a:ea typeface="等线"/>
              </a:rPr>
              <a:t>  </a:t>
            </a:r>
            <a:endParaRPr lang="zh-CN"/>
          </a:p>
        </p:txBody>
      </p:sp>
      <p:sp>
        <p:nvSpPr>
          <p:cNvPr id="4" name="灯片编号占位符 3"/>
          <p:cNvSpPr>
            <a:spLocks noGrp="1"/>
          </p:cNvSpPr>
          <p:nvPr>
            <p:ph type="sldNum" sz="quarter" idx="5"/>
          </p:nvPr>
        </p:nvSpPr>
        <p:spPr/>
        <p:txBody>
          <a:bodyPr/>
          <a:lstStyle/>
          <a:p>
            <a:fld id="{3CC3C524-2C89-F34C-A293-A51E5BB99B75}" type="slidenum">
              <a:rPr lang="en-US" smtClean="0"/>
              <a:t>31</a:t>
            </a:fld>
            <a:endParaRPr lang="en-US"/>
          </a:p>
        </p:txBody>
      </p:sp>
    </p:spTree>
    <p:extLst>
      <p:ext uri="{BB962C8B-B14F-4D97-AF65-F5344CB8AC3E}">
        <p14:creationId xmlns:p14="http://schemas.microsoft.com/office/powerpoint/2010/main" val="3264408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That’s all for our presentation, thanks for listening! </a:t>
            </a:r>
          </a:p>
          <a:p>
            <a:endParaRPr lang="en-US" altLang="zh-CN">
              <a:ea typeface="Calibri"/>
              <a:cs typeface="Calibri"/>
            </a:endParaRPr>
          </a:p>
        </p:txBody>
      </p:sp>
      <p:sp>
        <p:nvSpPr>
          <p:cNvPr id="4" name="灯片编号占位符 3"/>
          <p:cNvSpPr>
            <a:spLocks noGrp="1"/>
          </p:cNvSpPr>
          <p:nvPr>
            <p:ph type="sldNum" sz="quarter" idx="5"/>
          </p:nvPr>
        </p:nvSpPr>
        <p:spPr/>
        <p:txBody>
          <a:bodyPr/>
          <a:lstStyle/>
          <a:p>
            <a:fld id="{3CC3C524-2C89-F34C-A293-A51E5BB99B75}" type="slidenum">
              <a:rPr lang="en-US" smtClean="0"/>
              <a:t>32</a:t>
            </a:fld>
            <a:endParaRPr lang="en-US"/>
          </a:p>
        </p:txBody>
      </p:sp>
    </p:spTree>
    <p:extLst>
      <p:ext uri="{BB962C8B-B14F-4D97-AF65-F5344CB8AC3E}">
        <p14:creationId xmlns:p14="http://schemas.microsoft.com/office/powerpoint/2010/main" val="3535097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a:solidFill>
                  <a:schemeClr val="tx1"/>
                </a:solidFill>
                <a:effectLst/>
                <a:latin typeface="+mn-lt"/>
                <a:ea typeface="+mn-ea"/>
                <a:cs typeface="+mn-cs"/>
              </a:rPr>
              <a:t>The overall increase in energy expenditure for larger networks reduces the network lifespan as well as seen in the figures here. We define the system lifespan here based on first node death. The first node death occurs much earlier for larger networks. For example, for d=200m the first death occurs at less than 500 rounds, twice faster as compared to the smallest network with d=10m which has first death at 1000 rounds. We can also see in figure on the right that for larger networks, the higher energy usage and the resultant earlier first death leads to lesser overall data packets received at BS.  </a:t>
            </a:r>
          </a:p>
        </p:txBody>
      </p:sp>
      <p:sp>
        <p:nvSpPr>
          <p:cNvPr id="4" name="Slide Number Placeholder 3"/>
          <p:cNvSpPr>
            <a:spLocks noGrp="1"/>
          </p:cNvSpPr>
          <p:nvPr>
            <p:ph type="sldNum" sz="quarter" idx="5"/>
          </p:nvPr>
        </p:nvSpPr>
        <p:spPr/>
        <p:txBody>
          <a:bodyPr/>
          <a:lstStyle/>
          <a:p>
            <a:fld id="{3CC3C524-2C89-F34C-A293-A51E5BB99B75}" type="slidenum">
              <a:rPr lang="en-US" smtClean="0"/>
              <a:t>4</a:t>
            </a:fld>
            <a:endParaRPr lang="en-US"/>
          </a:p>
        </p:txBody>
      </p:sp>
    </p:spTree>
    <p:extLst>
      <p:ext uri="{BB962C8B-B14F-4D97-AF65-F5344CB8AC3E}">
        <p14:creationId xmlns:p14="http://schemas.microsoft.com/office/powerpoint/2010/main" val="3187551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a:solidFill>
                  <a:schemeClr val="tx1"/>
                </a:solidFill>
                <a:effectLst/>
                <a:latin typeface="+mn-lt"/>
                <a:ea typeface="+mn-ea"/>
                <a:cs typeface="+mn-cs"/>
              </a:rPr>
              <a:t>This graph shows the number of rounds at which the networks of various diameters attain the specified percentages of node deaths. We can see that the variance between the lowest and higher number of rounds at each percentage of node death increases as the percentage increases. We can observe again that the larger networks are more vulnerable to network death and LEACH seems to be work better at increasing the longevity of relatively smaller networks. </a:t>
            </a:r>
          </a:p>
          <a:p>
            <a:pPr rtl="0" fontAlgn="base"/>
            <a:endParaRPr lang="en-US" sz="1200" b="0" i="0" kern="1200">
              <a:solidFill>
                <a:schemeClr val="tx1"/>
              </a:solidFill>
              <a:effectLst/>
              <a:latin typeface="+mn-lt"/>
              <a:ea typeface="+mn-ea"/>
              <a:cs typeface="+mn-cs"/>
            </a:endParaRPr>
          </a:p>
          <a:p>
            <a:pPr rtl="0" fontAlgn="base"/>
            <a:r>
              <a:rPr lang="en-US" sz="1200" b="0" i="0" kern="1200">
                <a:solidFill>
                  <a:schemeClr val="tx1"/>
                </a:solidFill>
                <a:effectLst/>
                <a:latin typeface="+mn-lt"/>
                <a:ea typeface="+mn-ea"/>
                <a:cs typeface="+mn-cs"/>
              </a:rPr>
              <a:t>I’ll now pass on the time to </a:t>
            </a:r>
            <a:r>
              <a:rPr lang="en-US" sz="1200" b="0" i="0" kern="1200" err="1">
                <a:solidFill>
                  <a:schemeClr val="tx1"/>
                </a:solidFill>
                <a:effectLst/>
                <a:latin typeface="+mn-lt"/>
                <a:ea typeface="+mn-ea"/>
                <a:cs typeface="+mn-cs"/>
              </a:rPr>
              <a:t>Zuona</a:t>
            </a:r>
            <a:r>
              <a:rPr lang="en-US" sz="1200" b="0" i="0" kern="1200">
                <a:solidFill>
                  <a:schemeClr val="tx1"/>
                </a:solidFill>
                <a:effectLst/>
                <a:latin typeface="+mn-lt"/>
                <a:ea typeface="+mn-ea"/>
                <a:cs typeface="+mn-cs"/>
              </a:rPr>
              <a:t>.</a:t>
            </a:r>
          </a:p>
          <a:p>
            <a:pPr rtl="0" fontAlgn="base"/>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CC3C524-2C89-F34C-A293-A51E5BB99B75}" type="slidenum">
              <a:rPr lang="en-US" smtClean="0"/>
              <a:t>5</a:t>
            </a:fld>
            <a:endParaRPr lang="en-US"/>
          </a:p>
        </p:txBody>
      </p:sp>
    </p:spTree>
    <p:extLst>
      <p:ext uri="{BB962C8B-B14F-4D97-AF65-F5344CB8AC3E}">
        <p14:creationId xmlns:p14="http://schemas.microsoft.com/office/powerpoint/2010/main" val="1107755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ea typeface="等线"/>
                <a:cs typeface="Calibri"/>
              </a:rPr>
              <a:t>In the figure 4f, we need to calculate normalized energy dissipation.</a:t>
            </a:r>
          </a:p>
          <a:p>
            <a:endParaRPr lang="zh-CN" altLang="en-US">
              <a:ea typeface="等线"/>
              <a:cs typeface="Calibri"/>
            </a:endParaRPr>
          </a:p>
          <a:p>
            <a:r>
              <a:rPr lang="en-US" altLang="zh-CN">
                <a:ea typeface="等线"/>
              </a:rPr>
              <a:t>First, we</a:t>
            </a:r>
            <a:r>
              <a:rPr lang="zh-CN" altLang="en-US">
                <a:ea typeface="等线"/>
              </a:rPr>
              <a:t> </a:t>
            </a:r>
            <a:r>
              <a:rPr lang="en-US" altLang="zh-CN">
                <a:ea typeface="等线"/>
              </a:rPr>
              <a:t>Identify</a:t>
            </a:r>
            <a:r>
              <a:rPr lang="zh-CN" altLang="en-US">
                <a:ea typeface="等线"/>
              </a:rPr>
              <a:t> </a:t>
            </a:r>
            <a:r>
              <a:rPr lang="en-US" altLang="zh-CN">
                <a:ea typeface="等线"/>
              </a:rPr>
              <a:t>last</a:t>
            </a:r>
            <a:r>
              <a:rPr lang="zh-CN" altLang="en-US">
                <a:ea typeface="等线"/>
              </a:rPr>
              <a:t> </a:t>
            </a:r>
            <a:r>
              <a:rPr lang="en-US" altLang="zh-CN">
                <a:ea typeface="等线"/>
              </a:rPr>
              <a:t>rounds</a:t>
            </a:r>
            <a:r>
              <a:rPr lang="zh-CN" altLang="en-US">
                <a:ea typeface="等线"/>
              </a:rPr>
              <a:t> </a:t>
            </a:r>
            <a:r>
              <a:rPr lang="en-US" altLang="zh-CN">
                <a:ea typeface="等线"/>
              </a:rPr>
              <a:t>before</a:t>
            </a:r>
            <a:r>
              <a:rPr lang="zh-CN" altLang="en-US">
                <a:ea typeface="等线"/>
              </a:rPr>
              <a:t> </a:t>
            </a:r>
            <a:r>
              <a:rPr lang="en-US" altLang="zh-CN">
                <a:ea typeface="等线"/>
              </a:rPr>
              <a:t>any</a:t>
            </a:r>
            <a:r>
              <a:rPr lang="zh-CN" altLang="en-US">
                <a:ea typeface="等线"/>
              </a:rPr>
              <a:t> </a:t>
            </a:r>
            <a:r>
              <a:rPr lang="en-US" altLang="zh-CN">
                <a:ea typeface="等线"/>
              </a:rPr>
              <a:t>death</a:t>
            </a:r>
            <a:r>
              <a:rPr lang="zh-CN" altLang="en-US">
                <a:ea typeface="等线"/>
              </a:rPr>
              <a:t> </a:t>
            </a:r>
            <a:r>
              <a:rPr lang="en-US" altLang="zh-CN">
                <a:ea typeface="等线"/>
              </a:rPr>
              <a:t>occurs</a:t>
            </a:r>
            <a:r>
              <a:rPr lang="zh-CN" altLang="en-US">
                <a:ea typeface="等线"/>
              </a:rPr>
              <a:t> </a:t>
            </a:r>
            <a:r>
              <a:rPr lang="en-US" altLang="zh-CN">
                <a:ea typeface="等线"/>
              </a:rPr>
              <a:t>for</a:t>
            </a:r>
            <a:r>
              <a:rPr lang="zh-CN" altLang="en-US">
                <a:ea typeface="等线"/>
              </a:rPr>
              <a:t> </a:t>
            </a:r>
            <a:r>
              <a:rPr lang="en-US" altLang="zh-CN">
                <a:ea typeface="等线"/>
              </a:rPr>
              <a:t>different</a:t>
            </a:r>
            <a:r>
              <a:rPr lang="zh-CN" altLang="en-US">
                <a:ea typeface="等线"/>
              </a:rPr>
              <a:t> </a:t>
            </a:r>
            <a:r>
              <a:rPr lang="en-US" altLang="zh-CN">
                <a:ea typeface="等线"/>
              </a:rPr>
              <a:t>diameters.</a:t>
            </a:r>
            <a:endParaRPr lang="en-US">
              <a:ea typeface="等线"/>
            </a:endParaRPr>
          </a:p>
          <a:p>
            <a:r>
              <a:rPr lang="en-US" altLang="zh-CN">
                <a:ea typeface="等线"/>
              </a:rPr>
              <a:t>Among those indexes,</a:t>
            </a:r>
            <a:r>
              <a:rPr lang="zh-CN" altLang="en-US">
                <a:ea typeface="等线"/>
              </a:rPr>
              <a:t> </a:t>
            </a:r>
            <a:r>
              <a:rPr lang="en-US" altLang="zh-CN">
                <a:ea typeface="等线"/>
              </a:rPr>
              <a:t>Get</a:t>
            </a:r>
            <a:r>
              <a:rPr lang="zh-CN" altLang="en-US">
                <a:ea typeface="等线"/>
              </a:rPr>
              <a:t> </a:t>
            </a:r>
            <a:r>
              <a:rPr lang="en-US" altLang="zh-CN">
                <a:ea typeface="等线"/>
              </a:rPr>
              <a:t>the</a:t>
            </a:r>
            <a:r>
              <a:rPr lang="zh-CN" altLang="en-US">
                <a:ea typeface="等线"/>
              </a:rPr>
              <a:t> </a:t>
            </a:r>
            <a:r>
              <a:rPr lang="en-US" altLang="zh-CN">
                <a:ea typeface="等线"/>
              </a:rPr>
              <a:t>minimum</a:t>
            </a:r>
            <a:r>
              <a:rPr lang="zh-CN" altLang="en-US">
                <a:ea typeface="等线"/>
              </a:rPr>
              <a:t> </a:t>
            </a:r>
            <a:r>
              <a:rPr lang="en-US" altLang="zh-CN">
                <a:ea typeface="等线"/>
              </a:rPr>
              <a:t>round</a:t>
            </a:r>
            <a:r>
              <a:rPr lang="zh-CN" altLang="en-US">
                <a:ea typeface="等线"/>
              </a:rPr>
              <a:t> </a:t>
            </a:r>
            <a:r>
              <a:rPr lang="en-US" altLang="zh-CN">
                <a:ea typeface="等线"/>
              </a:rPr>
              <a:t>index.</a:t>
            </a:r>
            <a:endParaRPr lang="en-US">
              <a:ea typeface="等线"/>
            </a:endParaRPr>
          </a:p>
          <a:p>
            <a:r>
              <a:rPr lang="en-US" altLang="zh-CN">
                <a:ea typeface="等线"/>
              </a:rPr>
              <a:t>Then,</a:t>
            </a:r>
            <a:r>
              <a:rPr lang="zh-CN" altLang="en-US">
                <a:ea typeface="等线"/>
              </a:rPr>
              <a:t> </a:t>
            </a:r>
            <a:r>
              <a:rPr lang="en-US" altLang="zh-CN">
                <a:ea typeface="等线"/>
              </a:rPr>
              <a:t>Get</a:t>
            </a:r>
            <a:r>
              <a:rPr lang="zh-CN" altLang="en-US">
                <a:ea typeface="等线"/>
              </a:rPr>
              <a:t> </a:t>
            </a:r>
            <a:r>
              <a:rPr lang="en-US" altLang="zh-CN">
                <a:ea typeface="等线"/>
              </a:rPr>
              <a:t>the</a:t>
            </a:r>
            <a:r>
              <a:rPr lang="zh-CN" altLang="en-US">
                <a:ea typeface="等线"/>
              </a:rPr>
              <a:t> </a:t>
            </a:r>
            <a:r>
              <a:rPr lang="en-US" altLang="zh-CN">
                <a:ea typeface="等线"/>
              </a:rPr>
              <a:t>accumulated</a:t>
            </a:r>
            <a:r>
              <a:rPr lang="zh-CN" altLang="en-US">
                <a:ea typeface="等线"/>
              </a:rPr>
              <a:t> </a:t>
            </a:r>
            <a:r>
              <a:rPr lang="en-US" altLang="zh-CN">
                <a:ea typeface="等线"/>
              </a:rPr>
              <a:t>consumed</a:t>
            </a:r>
            <a:r>
              <a:rPr lang="zh-CN" altLang="en-US">
                <a:ea typeface="等线"/>
              </a:rPr>
              <a:t> </a:t>
            </a:r>
            <a:r>
              <a:rPr lang="en-US" altLang="zh-CN">
                <a:ea typeface="等线"/>
              </a:rPr>
              <a:t>energy</a:t>
            </a:r>
            <a:r>
              <a:rPr lang="zh-CN" altLang="en-US">
                <a:ea typeface="等线"/>
              </a:rPr>
              <a:t> </a:t>
            </a:r>
            <a:r>
              <a:rPr lang="en-US" altLang="zh-CN">
                <a:ea typeface="等线"/>
              </a:rPr>
              <a:t>at</a:t>
            </a:r>
            <a:r>
              <a:rPr lang="zh-CN" altLang="en-US">
                <a:ea typeface="等线"/>
              </a:rPr>
              <a:t> </a:t>
            </a:r>
            <a:r>
              <a:rPr lang="en-US" altLang="zh-CN">
                <a:ea typeface="等线"/>
              </a:rPr>
              <a:t>this</a:t>
            </a:r>
            <a:r>
              <a:rPr lang="zh-CN" altLang="en-US">
                <a:ea typeface="等线"/>
              </a:rPr>
              <a:t> </a:t>
            </a:r>
            <a:r>
              <a:rPr lang="en-US" altLang="zh-CN">
                <a:ea typeface="等线"/>
              </a:rPr>
              <a:t>minimum</a:t>
            </a:r>
            <a:r>
              <a:rPr lang="zh-CN" altLang="en-US">
                <a:ea typeface="等线"/>
              </a:rPr>
              <a:t> </a:t>
            </a:r>
            <a:r>
              <a:rPr lang="en-US" altLang="zh-CN">
                <a:ea typeface="等线"/>
              </a:rPr>
              <a:t>round</a:t>
            </a:r>
            <a:r>
              <a:rPr lang="zh-CN" altLang="en-US">
                <a:ea typeface="等线"/>
              </a:rPr>
              <a:t> </a:t>
            </a:r>
            <a:r>
              <a:rPr lang="en-US" altLang="zh-CN">
                <a:ea typeface="等线"/>
              </a:rPr>
              <a:t>index</a:t>
            </a:r>
            <a:r>
              <a:rPr lang="zh-CN" altLang="en-US">
                <a:ea typeface="等线"/>
              </a:rPr>
              <a:t> </a:t>
            </a:r>
            <a:r>
              <a:rPr lang="en-US" altLang="zh-CN">
                <a:ea typeface="等线"/>
              </a:rPr>
              <a:t>for</a:t>
            </a:r>
            <a:r>
              <a:rPr lang="zh-CN" altLang="en-US">
                <a:ea typeface="等线"/>
              </a:rPr>
              <a:t> </a:t>
            </a:r>
            <a:r>
              <a:rPr lang="en-US" altLang="zh-CN">
                <a:ea typeface="等线"/>
              </a:rPr>
              <a:t>different</a:t>
            </a:r>
            <a:r>
              <a:rPr lang="zh-CN" altLang="en-US">
                <a:ea typeface="等线"/>
              </a:rPr>
              <a:t> </a:t>
            </a:r>
            <a:r>
              <a:rPr lang="en-US" altLang="zh-CN">
                <a:ea typeface="等线"/>
              </a:rPr>
              <a:t>diameters.</a:t>
            </a:r>
            <a:endParaRPr lang="en-US">
              <a:ea typeface="等线"/>
            </a:endParaRPr>
          </a:p>
          <a:p>
            <a:r>
              <a:rPr lang="en-US"/>
              <a:t>Finally, to conduct Normalization, divide each energy value by the maximum value.</a:t>
            </a:r>
            <a:endParaRPr lang="zh-CN" altLang="en-US"/>
          </a:p>
          <a:p>
            <a:endParaRPr lang="zh-CN" altLang="en-US"/>
          </a:p>
          <a:p>
            <a:r>
              <a:rPr lang="zh-CN" altLang="en-US">
                <a:ea typeface="等线"/>
                <a:cs typeface="Calibri"/>
              </a:rPr>
              <a:t>From the curve, we can see that its shape corresponds to exponential growth.</a:t>
            </a:r>
            <a:endParaRPr lang="zh-CN" altLang="en-US">
              <a:ea typeface="等线"/>
            </a:endParaRPr>
          </a:p>
          <a:p>
            <a:r>
              <a:rPr lang="en-US" altLang="zh-CN">
                <a:ea typeface="等线"/>
                <a:cs typeface="Calibri"/>
              </a:rPr>
              <a:t>This is because the consumed energy is proportional to square of distance or 4th power of distance.</a:t>
            </a:r>
          </a:p>
          <a:p>
            <a:pPr algn="ctr"/>
            <a:endParaRPr lang="zh-CN" altLang="en-US">
              <a:ea typeface="等线" panose="02010600030101010101" pitchFamily="2" charset="-122"/>
              <a:cs typeface="Calibri"/>
            </a:endParaRPr>
          </a:p>
          <a:p>
            <a:endParaRPr lang="en-US" altLang="zh-CN">
              <a:ea typeface="等线"/>
              <a:cs typeface="Calibri"/>
            </a:endParaRPr>
          </a:p>
        </p:txBody>
      </p:sp>
      <p:sp>
        <p:nvSpPr>
          <p:cNvPr id="4" name="Slide Number Placeholder 3"/>
          <p:cNvSpPr>
            <a:spLocks noGrp="1"/>
          </p:cNvSpPr>
          <p:nvPr>
            <p:ph type="sldNum" sz="quarter" idx="5"/>
          </p:nvPr>
        </p:nvSpPr>
        <p:spPr/>
        <p:txBody>
          <a:bodyPr/>
          <a:lstStyle/>
          <a:p>
            <a:fld id="{3CC3C524-2C89-F34C-A293-A51E5BB99B75}" type="slidenum">
              <a:rPr lang="en-US" smtClean="0"/>
              <a:t>6</a:t>
            </a:fld>
            <a:endParaRPr lang="en-US"/>
          </a:p>
        </p:txBody>
      </p:sp>
    </p:spTree>
    <p:extLst>
      <p:ext uri="{BB962C8B-B14F-4D97-AF65-F5344CB8AC3E}">
        <p14:creationId xmlns:p14="http://schemas.microsoft.com/office/powerpoint/2010/main" val="3137366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……..The theoretic optimum number of clusters is given as the equation in the paper, which is calculated by setting the derivative of total energy with respect to cluster number.</a:t>
            </a:r>
          </a:p>
          <a:p>
            <a:pPr algn="just"/>
            <a:r>
              <a:rPr lang="en-US"/>
              <a:t>N is the number of nodes, M is the network diameter, </a:t>
            </a:r>
            <a:r>
              <a:rPr lang="en-US" err="1"/>
              <a:t>dtoBS</a:t>
            </a:r>
            <a:r>
              <a:rPr lang="en-US"/>
              <a:t> is the distance between node and base station, </a:t>
            </a:r>
            <a:endParaRPr lang="en-US">
              <a:ea typeface="Calibri"/>
              <a:cs typeface="Calibri"/>
            </a:endParaRPr>
          </a:p>
          <a:p>
            <a:pPr algn="just"/>
            <a:r>
              <a:rPr lang="en-US" err="1"/>
              <a:t>Epsilon_fs</a:t>
            </a:r>
            <a:r>
              <a:rPr lang="en-US"/>
              <a:t> is the power amplifier of free space model, and </a:t>
            </a:r>
            <a:r>
              <a:rPr lang="en-US" err="1"/>
              <a:t>epsilon_mp</a:t>
            </a:r>
            <a:r>
              <a:rPr lang="en-US"/>
              <a:t> is the power amplifier of multipath model.</a:t>
            </a:r>
            <a:endParaRPr lang="en-US">
              <a:cs typeface="Calibri"/>
            </a:endParaRPr>
          </a:p>
          <a:p>
            <a:pPr algn="just"/>
            <a:endParaRPr lang="en-US">
              <a:ea typeface="Calibri"/>
              <a:cs typeface="Calibri"/>
            </a:endParaRPr>
          </a:p>
          <a:p>
            <a:pPr algn="just"/>
            <a:r>
              <a:rPr lang="en-US">
                <a:ea typeface="Calibri"/>
                <a:cs typeface="Calibri"/>
              </a:rPr>
              <a:t>The yellow curve corresponds to actual number of clusters for every round.</a:t>
            </a:r>
          </a:p>
          <a:p>
            <a:pPr algn="just"/>
            <a:r>
              <a:rPr lang="en-US">
                <a:ea typeface="Calibri"/>
                <a:cs typeface="Calibri"/>
              </a:rPr>
              <a:t>Blue line is upper bound of optimum k. Red line is lower bound. Green line is the </a:t>
            </a:r>
            <a:r>
              <a:rPr lang="en-US" err="1">
                <a:ea typeface="Calibri"/>
                <a:cs typeface="Calibri"/>
              </a:rPr>
              <a:t>avarage</a:t>
            </a:r>
            <a:r>
              <a:rPr lang="en-US">
                <a:ea typeface="Calibri"/>
                <a:cs typeface="Calibri"/>
              </a:rPr>
              <a:t>. </a:t>
            </a:r>
          </a:p>
          <a:p>
            <a:pPr algn="just"/>
            <a:endParaRPr lang="en-US">
              <a:ea typeface="Calibri"/>
              <a:cs typeface="Calibri"/>
            </a:endParaRPr>
          </a:p>
          <a:p>
            <a:pPr algn="just"/>
            <a:r>
              <a:rPr lang="en-US">
                <a:ea typeface="Calibri"/>
                <a:cs typeface="Calibri"/>
              </a:rPr>
              <a:t>For the first experiment, the BS is outside of network, but not very far from network.</a:t>
            </a:r>
          </a:p>
          <a:p>
            <a:pPr algn="just"/>
            <a:r>
              <a:rPr lang="en-US"/>
              <a:t>When the network diameters are between 70 and 200, the numbers of clusters for all rounds are roughly all within the theoretical optimum k range. </a:t>
            </a:r>
            <a:endParaRPr lang="en-US">
              <a:cs typeface="Calibri"/>
            </a:endParaRPr>
          </a:p>
          <a:p>
            <a:r>
              <a:rPr lang="en-US"/>
              <a:t>From these figures, we can see that:</a:t>
            </a:r>
            <a:endParaRPr lang="en-US">
              <a:ea typeface="Calibri"/>
              <a:cs typeface="Calibri"/>
            </a:endParaRPr>
          </a:p>
          <a:p>
            <a:pPr marL="171450" indent="-171450">
              <a:buFont typeface="Symbol"/>
              <a:buChar char="•"/>
            </a:pPr>
            <a:r>
              <a:rPr lang="en-US"/>
              <a:t>The numbers of CHs are mostly within the calculated optimal k range.  </a:t>
            </a:r>
            <a:endParaRPr lang="en-US">
              <a:ea typeface="Calibri"/>
              <a:cs typeface="Calibri"/>
            </a:endParaRPr>
          </a:p>
          <a:p>
            <a:pPr marL="171450" indent="-171450">
              <a:buFont typeface="Symbol"/>
              <a:buChar char="•"/>
            </a:pPr>
            <a:r>
              <a:rPr lang="en-US"/>
              <a:t>For large network diameters, many nodes die in later rounds because of long distance’s energy consumption, which results in very few or zero CHs.</a:t>
            </a:r>
            <a:endParaRPr lang="en-US">
              <a:ea typeface="Calibri"/>
              <a:cs typeface="Calibri"/>
            </a:endParaRPr>
          </a:p>
          <a:p>
            <a:pPr marL="171450" indent="-171450">
              <a:buFont typeface="Symbol"/>
              <a:buChar char="•"/>
            </a:pPr>
            <a:r>
              <a:rPr lang="en-US"/>
              <a:t>The upper bound of range decreases, when diameter increases.</a:t>
            </a:r>
            <a:endParaRPr lang="en-US">
              <a:ea typeface="Calibri"/>
              <a:cs typeface="Calibri"/>
            </a:endParaRPr>
          </a:p>
          <a:p>
            <a:pPr algn="just"/>
            <a:endParaRPr lang="en-US">
              <a:ea typeface="Calibri"/>
              <a:cs typeface="Calibri"/>
            </a:endParaRPr>
          </a:p>
          <a:p>
            <a:pPr algn="just"/>
            <a:r>
              <a:rPr lang="en-US"/>
              <a:t>However, when network diameter is very small i.e. high node density, the theoretical optimum k range is larger than the actual number of clusters. </a:t>
            </a:r>
            <a:endParaRPr lang="en-US">
              <a:ea typeface="Calibri"/>
              <a:cs typeface="Calibri"/>
            </a:endParaRPr>
          </a:p>
          <a:p>
            <a:pPr algn="just"/>
            <a:r>
              <a:rPr lang="en-US">
                <a:ea typeface="Calibri"/>
                <a:cs typeface="Calibri"/>
              </a:rPr>
              <a:t>This abnormality will be explained in later slides.</a:t>
            </a:r>
          </a:p>
          <a:p>
            <a:pPr algn="just"/>
            <a:endParaRPr lang="en-US">
              <a:ea typeface="Calibri"/>
              <a:cs typeface="Calibri"/>
            </a:endParaRPr>
          </a:p>
        </p:txBody>
      </p:sp>
      <p:sp>
        <p:nvSpPr>
          <p:cNvPr id="4" name="Slide Number Placeholder 3"/>
          <p:cNvSpPr>
            <a:spLocks noGrp="1"/>
          </p:cNvSpPr>
          <p:nvPr>
            <p:ph type="sldNum" sz="quarter" idx="5"/>
          </p:nvPr>
        </p:nvSpPr>
        <p:spPr/>
        <p:txBody>
          <a:bodyPr/>
          <a:lstStyle/>
          <a:p>
            <a:fld id="{3CC3C524-2C89-F34C-A293-A51E5BB99B75}" type="slidenum">
              <a:rPr lang="en-US" smtClean="0"/>
              <a:t>7</a:t>
            </a:fld>
            <a:endParaRPr lang="en-US"/>
          </a:p>
        </p:txBody>
      </p:sp>
    </p:spTree>
    <p:extLst>
      <p:ext uri="{BB962C8B-B14F-4D97-AF65-F5344CB8AC3E}">
        <p14:creationId xmlns:p14="http://schemas.microsoft.com/office/powerpoint/2010/main" val="2993772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2nd experiment, we can see that when base station is far from network, the theoretical optimum k range does not match the actual number of clusters. The theoretical value is smaller than the actual one.</a:t>
            </a:r>
          </a:p>
        </p:txBody>
      </p:sp>
      <p:sp>
        <p:nvSpPr>
          <p:cNvPr id="4" name="Slide Number Placeholder 3"/>
          <p:cNvSpPr>
            <a:spLocks noGrp="1"/>
          </p:cNvSpPr>
          <p:nvPr>
            <p:ph type="sldNum" sz="quarter" idx="5"/>
          </p:nvPr>
        </p:nvSpPr>
        <p:spPr/>
        <p:txBody>
          <a:bodyPr/>
          <a:lstStyle/>
          <a:p>
            <a:fld id="{3CC3C524-2C89-F34C-A293-A51E5BB99B75}" type="slidenum">
              <a:rPr lang="en-US" smtClean="0"/>
              <a:t>8</a:t>
            </a:fld>
            <a:endParaRPr lang="en-US"/>
          </a:p>
        </p:txBody>
      </p:sp>
    </p:spTree>
    <p:extLst>
      <p:ext uri="{BB962C8B-B14F-4D97-AF65-F5344CB8AC3E}">
        <p14:creationId xmlns:p14="http://schemas.microsoft.com/office/powerpoint/2010/main" val="2779903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For the 3rd experiment, When base station is located inside the network, the upper bound loses its meaning. The calculated upper bound is larger than the number of nodes and is thus set as 200 (number of nodes). The distance between a node and BS can be really small (node very close to BS), which results in extremely big optimum k value.</a:t>
            </a:r>
            <a:endParaRPr lang="en-US" altLang="zh-CN">
              <a:ea typeface="等线"/>
              <a:cs typeface="Calibri"/>
            </a:endParaRPr>
          </a:p>
        </p:txBody>
      </p:sp>
      <p:sp>
        <p:nvSpPr>
          <p:cNvPr id="4" name="Slide Number Placeholder 3"/>
          <p:cNvSpPr>
            <a:spLocks noGrp="1"/>
          </p:cNvSpPr>
          <p:nvPr>
            <p:ph type="sldNum" sz="quarter" idx="5"/>
          </p:nvPr>
        </p:nvSpPr>
        <p:spPr/>
        <p:txBody>
          <a:bodyPr/>
          <a:lstStyle/>
          <a:p>
            <a:fld id="{3CC3C524-2C89-F34C-A293-A51E5BB99B75}" type="slidenum">
              <a:rPr lang="en-US" smtClean="0"/>
              <a:t>9</a:t>
            </a:fld>
            <a:endParaRPr lang="en-US"/>
          </a:p>
        </p:txBody>
      </p:sp>
    </p:spTree>
    <p:extLst>
      <p:ext uri="{BB962C8B-B14F-4D97-AF65-F5344CB8AC3E}">
        <p14:creationId xmlns:p14="http://schemas.microsoft.com/office/powerpoint/2010/main" val="1953892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5DB9A-5CF6-6E40-BF8E-7AB86BBB33D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4F856C9-8B09-1249-A9F9-B4B2C10E62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8034F9E-3F89-A24E-BD9B-00BC1150B90E}"/>
              </a:ext>
            </a:extLst>
          </p:cNvPr>
          <p:cNvSpPr>
            <a:spLocks noGrp="1"/>
          </p:cNvSpPr>
          <p:nvPr>
            <p:ph type="dt" sz="half" idx="10"/>
          </p:nvPr>
        </p:nvSpPr>
        <p:spPr/>
        <p:txBody>
          <a:bodyPr/>
          <a:lstStyle/>
          <a:p>
            <a:fld id="{8F72BA41-EC5B-4197-BCC8-0FD2E523CD7A}" type="datetimeFigureOut">
              <a:rPr lang="en-US" smtClean="0"/>
              <a:t>4/7/2022</a:t>
            </a:fld>
            <a:endParaRPr lang="en-US"/>
          </a:p>
        </p:txBody>
      </p:sp>
      <p:sp>
        <p:nvSpPr>
          <p:cNvPr id="5" name="Footer Placeholder 4">
            <a:extLst>
              <a:ext uri="{FF2B5EF4-FFF2-40B4-BE49-F238E27FC236}">
                <a16:creationId xmlns:a16="http://schemas.microsoft.com/office/drawing/2014/main" id="{D93C61B4-4216-EF46-85AB-5182D2017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010BAE-313D-D14A-B405-171F22D73C2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789866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BAFD-B6A1-214C-9BE3-B71D901CD01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88A3576-54BB-604B-B950-1ED91569C47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AF3C3B8-CBAB-6248-95B9-55D54979F6E9}"/>
              </a:ext>
            </a:extLst>
          </p:cNvPr>
          <p:cNvSpPr>
            <a:spLocks noGrp="1"/>
          </p:cNvSpPr>
          <p:nvPr>
            <p:ph type="dt" sz="half" idx="10"/>
          </p:nvPr>
        </p:nvSpPr>
        <p:spPr/>
        <p:txBody>
          <a:bodyPr/>
          <a:lstStyle/>
          <a:p>
            <a:fld id="{8F72BA41-EC5B-4197-BCC8-0FD2E523CD7A}" type="datetimeFigureOut">
              <a:rPr lang="en-US" smtClean="0"/>
              <a:t>4/7/2022</a:t>
            </a:fld>
            <a:endParaRPr lang="en-US"/>
          </a:p>
        </p:txBody>
      </p:sp>
      <p:sp>
        <p:nvSpPr>
          <p:cNvPr id="5" name="Footer Placeholder 4">
            <a:extLst>
              <a:ext uri="{FF2B5EF4-FFF2-40B4-BE49-F238E27FC236}">
                <a16:creationId xmlns:a16="http://schemas.microsoft.com/office/drawing/2014/main" id="{2554BBAF-92FC-AF48-84D6-099D2B21D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48CD-9832-1049-A386-027408847F4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881467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27C28A-6A3E-3C47-A530-B88C9ABD475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1EDC7C4-D378-C34D-8F38-880B481DBAA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613EFCD-A0F0-5740-8603-0BEF07D58DA7}"/>
              </a:ext>
            </a:extLst>
          </p:cNvPr>
          <p:cNvSpPr>
            <a:spLocks noGrp="1"/>
          </p:cNvSpPr>
          <p:nvPr>
            <p:ph type="dt" sz="half" idx="10"/>
          </p:nvPr>
        </p:nvSpPr>
        <p:spPr/>
        <p:txBody>
          <a:bodyPr/>
          <a:lstStyle/>
          <a:p>
            <a:fld id="{8F72BA41-EC5B-4197-BCC8-0FD2E523CD7A}" type="datetimeFigureOut">
              <a:rPr lang="en-US" smtClean="0"/>
              <a:t>4/7/2022</a:t>
            </a:fld>
            <a:endParaRPr lang="en-US"/>
          </a:p>
        </p:txBody>
      </p:sp>
      <p:sp>
        <p:nvSpPr>
          <p:cNvPr id="5" name="Footer Placeholder 4">
            <a:extLst>
              <a:ext uri="{FF2B5EF4-FFF2-40B4-BE49-F238E27FC236}">
                <a16:creationId xmlns:a16="http://schemas.microsoft.com/office/drawing/2014/main" id="{81A0132F-5CD6-104A-9751-4F497201B6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5E6D0C-A034-504A-914D-4A9B8E62B55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513290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2A8C-5B0F-7A46-8294-4CAA60EA9A4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258F8A7-9EE0-2E41-8919-C5BB5BA7FD0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A49346A-2355-C741-8276-6DB61CCE4817}"/>
              </a:ext>
            </a:extLst>
          </p:cNvPr>
          <p:cNvSpPr>
            <a:spLocks noGrp="1"/>
          </p:cNvSpPr>
          <p:nvPr>
            <p:ph type="dt" sz="half" idx="10"/>
          </p:nvPr>
        </p:nvSpPr>
        <p:spPr/>
        <p:txBody>
          <a:bodyPr/>
          <a:lstStyle/>
          <a:p>
            <a:fld id="{8F72BA41-EC5B-4197-BCC8-0FD2E523CD7A}" type="datetimeFigureOut">
              <a:rPr lang="en-US" smtClean="0"/>
              <a:t>4/7/2022</a:t>
            </a:fld>
            <a:endParaRPr lang="en-US"/>
          </a:p>
        </p:txBody>
      </p:sp>
      <p:sp>
        <p:nvSpPr>
          <p:cNvPr id="5" name="Footer Placeholder 4">
            <a:extLst>
              <a:ext uri="{FF2B5EF4-FFF2-40B4-BE49-F238E27FC236}">
                <a16:creationId xmlns:a16="http://schemas.microsoft.com/office/drawing/2014/main" id="{54ACF5A9-D821-C942-BEBE-3B2DBBED76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930654-4766-DE40-9ABA-A7ADEE0C582B}"/>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153518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CF5D-EFB4-6B41-ADD6-55535F4BDF5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83F831C-EA9F-2F45-B49F-7B30F7C5F1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7FC958A-51AE-6547-B93A-73B98E7A2CAE}"/>
              </a:ext>
            </a:extLst>
          </p:cNvPr>
          <p:cNvSpPr>
            <a:spLocks noGrp="1"/>
          </p:cNvSpPr>
          <p:nvPr>
            <p:ph type="dt" sz="half" idx="10"/>
          </p:nvPr>
        </p:nvSpPr>
        <p:spPr/>
        <p:txBody>
          <a:bodyPr/>
          <a:lstStyle/>
          <a:p>
            <a:fld id="{8F72BA41-EC5B-4197-BCC8-0FD2E523CD7A}" type="datetimeFigureOut">
              <a:rPr lang="en-US" smtClean="0"/>
              <a:t>4/7/2022</a:t>
            </a:fld>
            <a:endParaRPr lang="en-US"/>
          </a:p>
        </p:txBody>
      </p:sp>
      <p:sp>
        <p:nvSpPr>
          <p:cNvPr id="5" name="Footer Placeholder 4">
            <a:extLst>
              <a:ext uri="{FF2B5EF4-FFF2-40B4-BE49-F238E27FC236}">
                <a16:creationId xmlns:a16="http://schemas.microsoft.com/office/drawing/2014/main" id="{C9ECF9EA-12CE-8240-B7CD-9C07914465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9AC659-021B-DE4C-B297-E1CAA9CB75A2}"/>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205870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FFCF7-0BFD-CC4A-9CEF-03D66D9B4ED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383BEE-D526-0042-8473-C67471AFE8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A60BE54-7D0F-0640-BC4B-DFC7F251710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3E12F08-F0B5-5144-B11B-E662C6E2FE44}"/>
              </a:ext>
            </a:extLst>
          </p:cNvPr>
          <p:cNvSpPr>
            <a:spLocks noGrp="1"/>
          </p:cNvSpPr>
          <p:nvPr>
            <p:ph type="dt" sz="half" idx="10"/>
          </p:nvPr>
        </p:nvSpPr>
        <p:spPr/>
        <p:txBody>
          <a:bodyPr/>
          <a:lstStyle/>
          <a:p>
            <a:fld id="{8F72BA41-EC5B-4197-BCC8-0FD2E523CD7A}" type="datetimeFigureOut">
              <a:rPr lang="en-US" smtClean="0"/>
              <a:t>4/7/2022</a:t>
            </a:fld>
            <a:endParaRPr lang="en-US"/>
          </a:p>
        </p:txBody>
      </p:sp>
      <p:sp>
        <p:nvSpPr>
          <p:cNvPr id="6" name="Footer Placeholder 5">
            <a:extLst>
              <a:ext uri="{FF2B5EF4-FFF2-40B4-BE49-F238E27FC236}">
                <a16:creationId xmlns:a16="http://schemas.microsoft.com/office/drawing/2014/main" id="{885B20CF-241C-DF4C-A3C7-4104417D9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E3D47A-9BF0-1C4E-A9AE-56B98A8E739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56030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3EE4-07F2-CB4F-84F5-DBF21AAABB3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91D258F-5A5E-FA41-AAAB-BA31903022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1A0A761-37F5-5B4C-9529-559D65A1DC9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953D47-5004-D74D-A6C0-19E2C80478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88252C0-CD3A-2542-A4BF-A7D4ED61FE8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86B803A-D9D0-2948-8A2E-3095AF3A060D}"/>
              </a:ext>
            </a:extLst>
          </p:cNvPr>
          <p:cNvSpPr>
            <a:spLocks noGrp="1"/>
          </p:cNvSpPr>
          <p:nvPr>
            <p:ph type="dt" sz="half" idx="10"/>
          </p:nvPr>
        </p:nvSpPr>
        <p:spPr/>
        <p:txBody>
          <a:bodyPr/>
          <a:lstStyle/>
          <a:p>
            <a:fld id="{8F72BA41-EC5B-4197-BCC8-0FD2E523CD7A}" type="datetimeFigureOut">
              <a:rPr lang="en-US" smtClean="0"/>
              <a:t>4/7/2022</a:t>
            </a:fld>
            <a:endParaRPr lang="en-US"/>
          </a:p>
        </p:txBody>
      </p:sp>
      <p:sp>
        <p:nvSpPr>
          <p:cNvPr id="8" name="Footer Placeholder 7">
            <a:extLst>
              <a:ext uri="{FF2B5EF4-FFF2-40B4-BE49-F238E27FC236}">
                <a16:creationId xmlns:a16="http://schemas.microsoft.com/office/drawing/2014/main" id="{C5819CD6-EC1E-034F-BCAE-071CB4D48C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FAD538-A66A-834E-A225-C73E4A83463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418044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C117F-37E4-F24D-887D-CFF590BE3B3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D623456-3394-1647-B4A8-7CEBB43B14DE}"/>
              </a:ext>
            </a:extLst>
          </p:cNvPr>
          <p:cNvSpPr>
            <a:spLocks noGrp="1"/>
          </p:cNvSpPr>
          <p:nvPr>
            <p:ph type="dt" sz="half" idx="10"/>
          </p:nvPr>
        </p:nvSpPr>
        <p:spPr/>
        <p:txBody>
          <a:bodyPr/>
          <a:lstStyle/>
          <a:p>
            <a:fld id="{8F72BA41-EC5B-4197-BCC8-0FD2E523CD7A}" type="datetimeFigureOut">
              <a:rPr lang="en-US" smtClean="0"/>
              <a:t>4/7/2022</a:t>
            </a:fld>
            <a:endParaRPr lang="en-US"/>
          </a:p>
        </p:txBody>
      </p:sp>
      <p:sp>
        <p:nvSpPr>
          <p:cNvPr id="4" name="Footer Placeholder 3">
            <a:extLst>
              <a:ext uri="{FF2B5EF4-FFF2-40B4-BE49-F238E27FC236}">
                <a16:creationId xmlns:a16="http://schemas.microsoft.com/office/drawing/2014/main" id="{B3D8CA41-A6C2-BF4E-9598-A104F119A9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BCADC5-789C-674B-B153-2C4056C023C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99270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9036F-AD07-5544-8BB9-8E360AD771F5}"/>
              </a:ext>
            </a:extLst>
          </p:cNvPr>
          <p:cNvSpPr>
            <a:spLocks noGrp="1"/>
          </p:cNvSpPr>
          <p:nvPr>
            <p:ph type="dt" sz="half" idx="10"/>
          </p:nvPr>
        </p:nvSpPr>
        <p:spPr/>
        <p:txBody>
          <a:bodyPr/>
          <a:lstStyle/>
          <a:p>
            <a:fld id="{8F72BA41-EC5B-4197-BCC8-0FD2E523CD7A}" type="datetimeFigureOut">
              <a:rPr lang="en-US" smtClean="0"/>
              <a:t>4/7/2022</a:t>
            </a:fld>
            <a:endParaRPr lang="en-US"/>
          </a:p>
        </p:txBody>
      </p:sp>
      <p:sp>
        <p:nvSpPr>
          <p:cNvPr id="3" name="Footer Placeholder 2">
            <a:extLst>
              <a:ext uri="{FF2B5EF4-FFF2-40B4-BE49-F238E27FC236}">
                <a16:creationId xmlns:a16="http://schemas.microsoft.com/office/drawing/2014/main" id="{982FF211-880D-2546-99A1-B5626C27CA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1FFEA0-CBEC-1541-895D-B7BEFFED4D4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56340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3A83F-781A-F945-8B53-B2842F461A6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26CC21D-C02A-3448-86F5-6600294F41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628D38A-AC59-7B44-B730-94574F95D0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36754BA-C897-2A45-86B5-56EEEE994994}"/>
              </a:ext>
            </a:extLst>
          </p:cNvPr>
          <p:cNvSpPr>
            <a:spLocks noGrp="1"/>
          </p:cNvSpPr>
          <p:nvPr>
            <p:ph type="dt" sz="half" idx="10"/>
          </p:nvPr>
        </p:nvSpPr>
        <p:spPr/>
        <p:txBody>
          <a:bodyPr/>
          <a:lstStyle/>
          <a:p>
            <a:fld id="{8F72BA41-EC5B-4197-BCC8-0FD2E523CD7A}" type="datetimeFigureOut">
              <a:rPr lang="en-US" smtClean="0"/>
              <a:t>4/7/2022</a:t>
            </a:fld>
            <a:endParaRPr lang="en-US"/>
          </a:p>
        </p:txBody>
      </p:sp>
      <p:sp>
        <p:nvSpPr>
          <p:cNvPr id="6" name="Footer Placeholder 5">
            <a:extLst>
              <a:ext uri="{FF2B5EF4-FFF2-40B4-BE49-F238E27FC236}">
                <a16:creationId xmlns:a16="http://schemas.microsoft.com/office/drawing/2014/main" id="{EA6EAE01-E8B2-0748-8F42-9B3FDC6E9B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395D4-E808-0B41-9697-C83B795BEF99}"/>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70677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DE534-E6A6-0341-87FA-2F0AEF6D6FE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4860946-8440-0841-8656-3367F85784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0E6CA2-0450-A443-B172-DF3F341CF3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9BB7A2-DBDB-0E42-ACFE-58CA78FE11CF}"/>
              </a:ext>
            </a:extLst>
          </p:cNvPr>
          <p:cNvSpPr>
            <a:spLocks noGrp="1"/>
          </p:cNvSpPr>
          <p:nvPr>
            <p:ph type="dt" sz="half" idx="10"/>
          </p:nvPr>
        </p:nvSpPr>
        <p:spPr/>
        <p:txBody>
          <a:bodyPr/>
          <a:lstStyle/>
          <a:p>
            <a:fld id="{8F72BA41-EC5B-4197-BCC8-0FD2E523CD7A}" type="datetimeFigureOut">
              <a:rPr lang="en-US" smtClean="0"/>
              <a:t>4/7/2022</a:t>
            </a:fld>
            <a:endParaRPr lang="en-US"/>
          </a:p>
        </p:txBody>
      </p:sp>
      <p:sp>
        <p:nvSpPr>
          <p:cNvPr id="6" name="Footer Placeholder 5">
            <a:extLst>
              <a:ext uri="{FF2B5EF4-FFF2-40B4-BE49-F238E27FC236}">
                <a16:creationId xmlns:a16="http://schemas.microsoft.com/office/drawing/2014/main" id="{AC42DF3B-4EDF-2D45-8AD0-3ADE3B287C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557554-8B3A-E44F-ADB8-4A3DA81AF7E9}"/>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151029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783A76-AD68-304A-952A-64BB49392A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40F8FBD-98C2-0F4C-971B-CD00971D12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2D04CDE-BEF9-B342-BD5F-9093F5510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72BA41-EC5B-4197-BCC8-0FD2E523CD7A}" type="datetimeFigureOut">
              <a:rPr lang="en-US" smtClean="0"/>
              <a:pPr/>
              <a:t>4/7/2022</a:t>
            </a:fld>
            <a:endParaRPr lang="en-US"/>
          </a:p>
        </p:txBody>
      </p:sp>
      <p:sp>
        <p:nvSpPr>
          <p:cNvPr id="5" name="Footer Placeholder 4">
            <a:extLst>
              <a:ext uri="{FF2B5EF4-FFF2-40B4-BE49-F238E27FC236}">
                <a16:creationId xmlns:a16="http://schemas.microsoft.com/office/drawing/2014/main" id="{049AC346-08D1-4E40-AFFE-FCECFBE44B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85F7A4-8E3A-5E41-9752-3D699DEF76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15108C-154A-4A5A-9C05-91A49A422BA7}" type="slidenum">
              <a:rPr lang="en-US" smtClean="0"/>
              <a:pPr/>
              <a:t>‹#›</a:t>
            </a:fld>
            <a:endParaRPr lang="en-US"/>
          </a:p>
        </p:txBody>
      </p:sp>
    </p:spTree>
    <p:extLst>
      <p:ext uri="{BB962C8B-B14F-4D97-AF65-F5344CB8AC3E}">
        <p14:creationId xmlns:p14="http://schemas.microsoft.com/office/powerpoint/2010/main" val="3716983419"/>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67369ED4-62BF-2140-9721-E2DAA641A65D}"/>
              </a:ext>
            </a:extLst>
          </p:cNvPr>
          <p:cNvSpPr>
            <a:spLocks noGrp="1"/>
          </p:cNvSpPr>
          <p:nvPr>
            <p:ph type="ctrTitle"/>
          </p:nvPr>
        </p:nvSpPr>
        <p:spPr>
          <a:xfrm>
            <a:off x="5006315" y="655900"/>
            <a:ext cx="6848801" cy="1759708"/>
          </a:xfrm>
        </p:spPr>
        <p:txBody>
          <a:bodyPr vert="horz" lIns="91440" tIns="45720" rIns="91440" bIns="45720" rtlCol="0" anchor="b">
            <a:normAutofit/>
          </a:bodyPr>
          <a:lstStyle/>
          <a:p>
            <a:r>
              <a:rPr lang="en-US" sz="3200" b="1" kern="1200">
                <a:latin typeface="+mj-lt"/>
                <a:ea typeface="+mj-ea"/>
                <a:cs typeface="+mj-cs"/>
              </a:rPr>
              <a:t>EE5132 Wireless and Sensor Networks </a:t>
            </a:r>
            <a:br>
              <a:rPr lang="en-US" sz="3200" kern="1200">
                <a:latin typeface="+mj-lt"/>
                <a:ea typeface="+mj-ea"/>
                <a:cs typeface="+mj-cs"/>
              </a:rPr>
            </a:br>
            <a:r>
              <a:rPr lang="en-US" sz="3200" b="1" kern="1200">
                <a:latin typeface="+mj-lt"/>
                <a:ea typeface="+mj-ea"/>
                <a:cs typeface="+mj-cs"/>
              </a:rPr>
              <a:t>EE5024 IoT Sensor Networks</a:t>
            </a:r>
            <a:r>
              <a:rPr lang="en-US" sz="3200" kern="1200">
                <a:effectLst/>
                <a:latin typeface="+mj-lt"/>
                <a:ea typeface="+mj-ea"/>
                <a:cs typeface="+mj-cs"/>
              </a:rPr>
              <a:t> </a:t>
            </a:r>
            <a:endParaRPr lang="en-US" sz="3200" kern="1200">
              <a:latin typeface="+mj-lt"/>
              <a:ea typeface="+mj-ea"/>
              <a:cs typeface="+mj-cs"/>
            </a:endParaRPr>
          </a:p>
        </p:txBody>
      </p:sp>
      <p:sp>
        <p:nvSpPr>
          <p:cNvPr id="8" name="Subtitle 7">
            <a:extLst>
              <a:ext uri="{FF2B5EF4-FFF2-40B4-BE49-F238E27FC236}">
                <a16:creationId xmlns:a16="http://schemas.microsoft.com/office/drawing/2014/main" id="{615BF4D4-D5AB-B348-B2C9-0D08874A5BE9}"/>
              </a:ext>
            </a:extLst>
          </p:cNvPr>
          <p:cNvSpPr>
            <a:spLocks noGrp="1"/>
          </p:cNvSpPr>
          <p:nvPr>
            <p:ph type="subTitle" idx="1"/>
          </p:nvPr>
        </p:nvSpPr>
        <p:spPr>
          <a:xfrm>
            <a:off x="5162550" y="3316630"/>
            <a:ext cx="6536329" cy="2061251"/>
          </a:xfrm>
        </p:spPr>
        <p:txBody>
          <a:bodyPr vert="horz" lIns="91440" tIns="45720" rIns="91440" bIns="45720" rtlCol="0">
            <a:normAutofit fontScale="92500"/>
          </a:bodyPr>
          <a:lstStyle/>
          <a:p>
            <a:r>
              <a:rPr lang="en-US" sz="4400" kern="1200">
                <a:latin typeface="+mn-lt"/>
                <a:ea typeface="+mn-ea"/>
                <a:cs typeface="+mn-cs"/>
              </a:rPr>
              <a:t>Simulation Study of Variations to LEACH Protocol</a:t>
            </a:r>
          </a:p>
          <a:p>
            <a:r>
              <a:rPr lang="en-US" sz="4400"/>
              <a:t>V</a:t>
            </a:r>
            <a:r>
              <a:rPr lang="en-US" sz="4400" kern="1200">
                <a:latin typeface="+mn-lt"/>
                <a:ea typeface="+mn-ea"/>
                <a:cs typeface="+mn-cs"/>
              </a:rPr>
              <a:t>ariation A</a:t>
            </a:r>
          </a:p>
          <a:p>
            <a:endParaRPr lang="en-US" sz="4400" kern="1200">
              <a:latin typeface="+mn-lt"/>
              <a:ea typeface="+mn-ea"/>
              <a:cs typeface="+mn-cs"/>
            </a:endParaRPr>
          </a:p>
        </p:txBody>
      </p:sp>
      <p:cxnSp>
        <p:nvCxnSpPr>
          <p:cNvPr id="26" name="Straight Connector 25">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descr="Logo, company name&#10;&#10;Description automatically generated">
            <a:extLst>
              <a:ext uri="{FF2B5EF4-FFF2-40B4-BE49-F238E27FC236}">
                <a16:creationId xmlns:a16="http://schemas.microsoft.com/office/drawing/2014/main" id="{433AB5F5-B9FB-244D-BEA6-74D38267B6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74008" y="655900"/>
            <a:ext cx="3657829" cy="2267854"/>
          </a:xfrm>
          <a:prstGeom prst="rect">
            <a:avLst/>
          </a:prstGeom>
          <a:noFill/>
        </p:spPr>
      </p:pic>
      <p:sp>
        <p:nvSpPr>
          <p:cNvPr id="10" name="Rectangle 9">
            <a:extLst>
              <a:ext uri="{FF2B5EF4-FFF2-40B4-BE49-F238E27FC236}">
                <a16:creationId xmlns:a16="http://schemas.microsoft.com/office/drawing/2014/main" id="{C51666EB-B213-2A4B-9C74-46A75DA1C0D5}"/>
              </a:ext>
            </a:extLst>
          </p:cNvPr>
          <p:cNvSpPr/>
          <p:nvPr/>
        </p:nvSpPr>
        <p:spPr>
          <a:xfrm>
            <a:off x="336883" y="3979527"/>
            <a:ext cx="4332307" cy="2571923"/>
          </a:xfrm>
          <a:prstGeom prst="rect">
            <a:avLst/>
          </a:prstGeom>
        </p:spPr>
        <p:txBody>
          <a:bodyPr wrap="square" lIns="91440" tIns="45720" rIns="91440" bIns="45720" anchor="t">
            <a:spAutoFit/>
          </a:bodyPr>
          <a:lstStyle/>
          <a:p>
            <a:pPr algn="ctr">
              <a:lnSpc>
                <a:spcPct val="107000"/>
              </a:lnSpc>
              <a:spcAft>
                <a:spcPts val="800"/>
              </a:spcAft>
            </a:pPr>
            <a:r>
              <a:rPr lang="en-US" sz="1600">
                <a:solidFill>
                  <a:schemeClr val="bg1"/>
                </a:solidFill>
              </a:rPr>
              <a:t>Zhu Qi (A0224460N)</a:t>
            </a:r>
            <a:endParaRPr lang="en-SG" sz="1600">
              <a:solidFill>
                <a:schemeClr val="bg1"/>
              </a:solidFill>
            </a:endParaRPr>
          </a:p>
          <a:p>
            <a:pPr algn="ctr">
              <a:lnSpc>
                <a:spcPct val="107000"/>
              </a:lnSpc>
              <a:spcAft>
                <a:spcPts val="800"/>
              </a:spcAft>
            </a:pPr>
            <a:r>
              <a:rPr lang="en-US" sz="1600">
                <a:solidFill>
                  <a:schemeClr val="bg1"/>
                </a:solidFill>
              </a:rPr>
              <a:t>Emil Yong Kai Wen (A0169907M)</a:t>
            </a:r>
            <a:endParaRPr lang="en-SG" sz="1600">
              <a:solidFill>
                <a:schemeClr val="bg1"/>
              </a:solidFill>
            </a:endParaRPr>
          </a:p>
          <a:p>
            <a:pPr algn="ctr">
              <a:lnSpc>
                <a:spcPct val="107000"/>
              </a:lnSpc>
              <a:spcAft>
                <a:spcPts val="800"/>
              </a:spcAft>
            </a:pPr>
            <a:r>
              <a:rPr lang="en-US" sz="1600">
                <a:solidFill>
                  <a:schemeClr val="bg1"/>
                </a:solidFill>
              </a:rPr>
              <a:t>Tang Yuyi (A0232683A)</a:t>
            </a:r>
            <a:endParaRPr lang="en-SG" sz="1600">
              <a:solidFill>
                <a:schemeClr val="bg1"/>
              </a:solidFill>
            </a:endParaRPr>
          </a:p>
          <a:p>
            <a:pPr algn="ctr">
              <a:lnSpc>
                <a:spcPct val="107000"/>
              </a:lnSpc>
              <a:spcAft>
                <a:spcPts val="800"/>
              </a:spcAft>
            </a:pPr>
            <a:r>
              <a:rPr lang="en-US" sz="1600">
                <a:solidFill>
                  <a:schemeClr val="bg1"/>
                </a:solidFill>
              </a:rPr>
              <a:t>Chen </a:t>
            </a:r>
            <a:r>
              <a:rPr lang="en-US" sz="1600" err="1">
                <a:solidFill>
                  <a:schemeClr val="bg1"/>
                </a:solidFill>
              </a:rPr>
              <a:t>Zuona</a:t>
            </a:r>
            <a:r>
              <a:rPr lang="en-US" sz="1600">
                <a:solidFill>
                  <a:schemeClr val="bg1"/>
                </a:solidFill>
              </a:rPr>
              <a:t> (A0224670J)</a:t>
            </a:r>
            <a:endParaRPr lang="en-SG" sz="1600">
              <a:solidFill>
                <a:schemeClr val="bg1"/>
              </a:solidFill>
            </a:endParaRPr>
          </a:p>
          <a:p>
            <a:pPr algn="ctr">
              <a:lnSpc>
                <a:spcPct val="107000"/>
              </a:lnSpc>
              <a:spcAft>
                <a:spcPts val="800"/>
              </a:spcAft>
            </a:pPr>
            <a:r>
              <a:rPr lang="en-US" sz="1600">
                <a:solidFill>
                  <a:schemeClr val="bg1"/>
                </a:solidFill>
              </a:rPr>
              <a:t>Faisal Ahmad (A0034178E) </a:t>
            </a:r>
            <a:endParaRPr lang="en-US" sz="1600">
              <a:solidFill>
                <a:schemeClr val="bg1"/>
              </a:solidFill>
              <a:cs typeface="Calibri"/>
            </a:endParaRPr>
          </a:p>
          <a:p>
            <a:pPr algn="ctr">
              <a:lnSpc>
                <a:spcPct val="107000"/>
              </a:lnSpc>
              <a:spcAft>
                <a:spcPts val="800"/>
              </a:spcAft>
            </a:pPr>
            <a:r>
              <a:rPr lang="en-US" sz="1600" err="1">
                <a:solidFill>
                  <a:schemeClr val="bg1"/>
                </a:solidFill>
              </a:rPr>
              <a:t>Ivander</a:t>
            </a:r>
            <a:r>
              <a:rPr lang="en-US" sz="1600">
                <a:solidFill>
                  <a:schemeClr val="bg1"/>
                </a:solidFill>
              </a:rPr>
              <a:t> Jonathan Marella </a:t>
            </a:r>
            <a:r>
              <a:rPr lang="en-US" sz="1600" err="1">
                <a:solidFill>
                  <a:schemeClr val="bg1"/>
                </a:solidFill>
              </a:rPr>
              <a:t>Waskito</a:t>
            </a:r>
            <a:r>
              <a:rPr lang="en-US" sz="1600">
                <a:solidFill>
                  <a:schemeClr val="bg1"/>
                </a:solidFill>
              </a:rPr>
              <a:t> (A0200825R) </a:t>
            </a:r>
            <a:endParaRPr lang="en-SG" sz="1600">
              <a:solidFill>
                <a:schemeClr val="bg1"/>
              </a:solidFill>
            </a:endParaRPr>
          </a:p>
          <a:p>
            <a:pPr algn="ctr">
              <a:lnSpc>
                <a:spcPct val="107000"/>
              </a:lnSpc>
              <a:spcAft>
                <a:spcPts val="800"/>
              </a:spcAft>
            </a:pPr>
            <a:endParaRPr lang="en-SG">
              <a:solidFill>
                <a:schemeClr val="bg1"/>
              </a:solidFill>
            </a:endParaRPr>
          </a:p>
        </p:txBody>
      </p:sp>
      <p:sp>
        <p:nvSpPr>
          <p:cNvPr id="12" name="Rectangle 11">
            <a:extLst>
              <a:ext uri="{FF2B5EF4-FFF2-40B4-BE49-F238E27FC236}">
                <a16:creationId xmlns:a16="http://schemas.microsoft.com/office/drawing/2014/main" id="{D740EC84-7010-1844-880A-E443DA199A52}"/>
              </a:ext>
            </a:extLst>
          </p:cNvPr>
          <p:cNvSpPr/>
          <p:nvPr/>
        </p:nvSpPr>
        <p:spPr>
          <a:xfrm>
            <a:off x="1689718" y="3198183"/>
            <a:ext cx="1626407" cy="523220"/>
          </a:xfrm>
          <a:prstGeom prst="rect">
            <a:avLst/>
          </a:prstGeom>
        </p:spPr>
        <p:txBody>
          <a:bodyPr wrap="none">
            <a:spAutoFit/>
          </a:bodyPr>
          <a:lstStyle/>
          <a:p>
            <a:r>
              <a:rPr lang="en-US" sz="2800">
                <a:solidFill>
                  <a:schemeClr val="bg1"/>
                </a:solidFill>
              </a:rPr>
              <a:t>Group 05 </a:t>
            </a:r>
          </a:p>
        </p:txBody>
      </p:sp>
    </p:spTree>
    <p:extLst>
      <p:ext uri="{BB962C8B-B14F-4D97-AF65-F5344CB8AC3E}">
        <p14:creationId xmlns:p14="http://schemas.microsoft.com/office/powerpoint/2010/main" val="67254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594360" y="640263"/>
            <a:ext cx="3822192" cy="1344975"/>
          </a:xfrm>
        </p:spPr>
        <p:txBody>
          <a:bodyPr vert="horz" lIns="91440" tIns="45720" rIns="91440" bIns="45720" rtlCol="0">
            <a:normAutofit/>
          </a:bodyPr>
          <a:lstStyle/>
          <a:p>
            <a:r>
              <a:rPr lang="en-US" sz="3600">
                <a:solidFill>
                  <a:schemeClr val="bg1"/>
                </a:solidFill>
              </a:rPr>
              <a:t>Part 2 – BS Location</a:t>
            </a:r>
          </a:p>
        </p:txBody>
      </p:sp>
      <p:cxnSp>
        <p:nvCxnSpPr>
          <p:cNvPr id="80" name="Straight Connector 7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71F381C-6339-48F7-9ED4-A5C03C492288}"/>
              </a:ext>
            </a:extLst>
          </p:cNvPr>
          <p:cNvSpPr txBox="1"/>
          <p:nvPr/>
        </p:nvSpPr>
        <p:spPr>
          <a:xfrm>
            <a:off x="4849036" y="302569"/>
            <a:ext cx="4222424" cy="400110"/>
          </a:xfrm>
          <a:prstGeom prst="rect">
            <a:avLst/>
          </a:prstGeom>
          <a:noFill/>
        </p:spPr>
        <p:txBody>
          <a:bodyPr wrap="square" lIns="91440" tIns="45720" rIns="91440" bIns="45720" rtlCol="0" anchor="t">
            <a:spAutoFit/>
          </a:bodyPr>
          <a:lstStyle/>
          <a:p>
            <a:r>
              <a:rPr lang="en-US" sz="2000"/>
              <a:t>Mathematic analysis</a:t>
            </a:r>
            <a:endParaRPr lang="en-US" altLang="zh-CN" sz="2000">
              <a:ea typeface="等线"/>
              <a:cs typeface="Calibri"/>
            </a:endParaRPr>
          </a:p>
        </p:txBody>
      </p:sp>
      <p:pic>
        <p:nvPicPr>
          <p:cNvPr id="7" name="图片 8" descr="图示&#10;&#10;已自动生成说明">
            <a:extLst>
              <a:ext uri="{FF2B5EF4-FFF2-40B4-BE49-F238E27FC236}">
                <a16:creationId xmlns:a16="http://schemas.microsoft.com/office/drawing/2014/main" id="{8CACE1FF-CFDC-D163-76DD-AF566FC62FB1}"/>
              </a:ext>
            </a:extLst>
          </p:cNvPr>
          <p:cNvPicPr>
            <a:picLocks noChangeAspect="1"/>
          </p:cNvPicPr>
          <p:nvPr/>
        </p:nvPicPr>
        <p:blipFill>
          <a:blip r:embed="rId3"/>
          <a:stretch>
            <a:fillRect/>
          </a:stretch>
        </p:blipFill>
        <p:spPr>
          <a:xfrm>
            <a:off x="434622" y="2711729"/>
            <a:ext cx="4140200" cy="2083655"/>
          </a:xfrm>
          <a:prstGeom prst="rect">
            <a:avLst/>
          </a:prstGeom>
        </p:spPr>
      </p:pic>
      <p:pic>
        <p:nvPicPr>
          <p:cNvPr id="9" name="图片 9">
            <a:extLst>
              <a:ext uri="{FF2B5EF4-FFF2-40B4-BE49-F238E27FC236}">
                <a16:creationId xmlns:a16="http://schemas.microsoft.com/office/drawing/2014/main" id="{84B9D274-F05B-1C4D-BE13-5E68F972146A}"/>
              </a:ext>
            </a:extLst>
          </p:cNvPr>
          <p:cNvPicPr>
            <a:picLocks noChangeAspect="1"/>
          </p:cNvPicPr>
          <p:nvPr/>
        </p:nvPicPr>
        <p:blipFill>
          <a:blip r:embed="rId4"/>
          <a:stretch>
            <a:fillRect/>
          </a:stretch>
        </p:blipFill>
        <p:spPr>
          <a:xfrm>
            <a:off x="6137787" y="1610306"/>
            <a:ext cx="3566651" cy="761452"/>
          </a:xfrm>
          <a:prstGeom prst="rect">
            <a:avLst/>
          </a:prstGeom>
        </p:spPr>
      </p:pic>
      <p:pic>
        <p:nvPicPr>
          <p:cNvPr id="10" name="图片 10">
            <a:extLst>
              <a:ext uri="{FF2B5EF4-FFF2-40B4-BE49-F238E27FC236}">
                <a16:creationId xmlns:a16="http://schemas.microsoft.com/office/drawing/2014/main" id="{89BDCF63-3BFC-7E45-D48E-63B86EF7E0FC}"/>
              </a:ext>
            </a:extLst>
          </p:cNvPr>
          <p:cNvPicPr>
            <a:picLocks noChangeAspect="1"/>
          </p:cNvPicPr>
          <p:nvPr/>
        </p:nvPicPr>
        <p:blipFill>
          <a:blip r:embed="rId5"/>
          <a:stretch>
            <a:fillRect/>
          </a:stretch>
        </p:blipFill>
        <p:spPr>
          <a:xfrm>
            <a:off x="6137787" y="1080355"/>
            <a:ext cx="3664975" cy="494000"/>
          </a:xfrm>
          <a:prstGeom prst="rect">
            <a:avLst/>
          </a:prstGeom>
        </p:spPr>
      </p:pic>
      <p:pic>
        <p:nvPicPr>
          <p:cNvPr id="17" name="图片 17" descr="图示, 文本, 信件&#10;&#10;已自动生成说明">
            <a:extLst>
              <a:ext uri="{FF2B5EF4-FFF2-40B4-BE49-F238E27FC236}">
                <a16:creationId xmlns:a16="http://schemas.microsoft.com/office/drawing/2014/main" id="{AB8DA281-271D-1B80-69C4-E7D3FC73470A}"/>
              </a:ext>
            </a:extLst>
          </p:cNvPr>
          <p:cNvPicPr>
            <a:picLocks noChangeAspect="1"/>
          </p:cNvPicPr>
          <p:nvPr/>
        </p:nvPicPr>
        <p:blipFill>
          <a:blip r:embed="rId6"/>
          <a:stretch>
            <a:fillRect/>
          </a:stretch>
        </p:blipFill>
        <p:spPr>
          <a:xfrm>
            <a:off x="6100916" y="2671150"/>
            <a:ext cx="3886199" cy="2142504"/>
          </a:xfrm>
          <a:prstGeom prst="rect">
            <a:avLst/>
          </a:prstGeom>
        </p:spPr>
      </p:pic>
      <p:sp>
        <p:nvSpPr>
          <p:cNvPr id="18" name="左大括号 17">
            <a:extLst>
              <a:ext uri="{FF2B5EF4-FFF2-40B4-BE49-F238E27FC236}">
                <a16:creationId xmlns:a16="http://schemas.microsoft.com/office/drawing/2014/main" id="{4A7A3C1E-EBEC-1B61-27E3-E8D5D5D21822}"/>
              </a:ext>
            </a:extLst>
          </p:cNvPr>
          <p:cNvSpPr/>
          <p:nvPr/>
        </p:nvSpPr>
        <p:spPr>
          <a:xfrm>
            <a:off x="5723309" y="1079090"/>
            <a:ext cx="270386" cy="11675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左大括号 20">
            <a:extLst>
              <a:ext uri="{FF2B5EF4-FFF2-40B4-BE49-F238E27FC236}">
                <a16:creationId xmlns:a16="http://schemas.microsoft.com/office/drawing/2014/main" id="{87925744-EDEE-6021-5377-7CFBD0E655C7}"/>
              </a:ext>
            </a:extLst>
          </p:cNvPr>
          <p:cNvSpPr/>
          <p:nvPr/>
        </p:nvSpPr>
        <p:spPr>
          <a:xfrm>
            <a:off x="5723308" y="2848896"/>
            <a:ext cx="270386" cy="1806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53DF0638-618D-164A-F948-7A8EF5269942}"/>
              </a:ext>
            </a:extLst>
          </p:cNvPr>
          <p:cNvSpPr txBox="1"/>
          <p:nvPr/>
        </p:nvSpPr>
        <p:spPr>
          <a:xfrm>
            <a:off x="4847303" y="5031657"/>
            <a:ext cx="7096987"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000">
                <a:ea typeface="等线"/>
              </a:rPr>
              <a:t>Considering validity of optimum k range, for further experiments, BS location is set as:</a:t>
            </a:r>
            <a:endParaRPr lang="zh-CN" altLang="en-US" sz="2000">
              <a:ea typeface="等线"/>
              <a:cs typeface="Calibri"/>
            </a:endParaRPr>
          </a:p>
          <a:p>
            <a:r>
              <a:rPr lang="zh-CN" sz="2000">
                <a:ea typeface="等线"/>
                <a:cs typeface="Calibri"/>
              </a:rPr>
              <a:t>x_BS_location=</a:t>
            </a:r>
            <a:r>
              <a:rPr lang="en-US" altLang="zh-CN" sz="2000">
                <a:ea typeface="等线"/>
                <a:cs typeface="Calibri"/>
              </a:rPr>
              <a:t>1</a:t>
            </a:r>
            <a:r>
              <a:rPr lang="zh-CN" sz="2000">
                <a:ea typeface="等线"/>
                <a:cs typeface="Calibri"/>
              </a:rPr>
              <a:t>.5</a:t>
            </a:r>
            <a:endParaRPr lang="zh-CN" sz="2000">
              <a:ea typeface="+mn-lt"/>
              <a:cs typeface="+mn-lt"/>
            </a:endParaRPr>
          </a:p>
          <a:p>
            <a:r>
              <a:rPr lang="zh-CN" sz="2000">
                <a:ea typeface="等线"/>
                <a:cs typeface="Calibri"/>
              </a:rPr>
              <a:t>y_BS_location=</a:t>
            </a:r>
            <a:r>
              <a:rPr lang="en-US" altLang="zh-CN" sz="2000">
                <a:ea typeface="等线"/>
                <a:cs typeface="Calibri"/>
              </a:rPr>
              <a:t>1</a:t>
            </a:r>
            <a:r>
              <a:rPr lang="zh-CN" sz="2000">
                <a:ea typeface="等线"/>
                <a:cs typeface="Calibri"/>
              </a:rPr>
              <a:t>.5</a:t>
            </a:r>
            <a:endParaRPr lang="en-US" altLang="zh-CN" sz="2000">
              <a:ea typeface="+mn-lt"/>
              <a:cs typeface="+mn-lt"/>
            </a:endParaRPr>
          </a:p>
          <a:p>
            <a:endParaRPr lang="zh-CN" altLang="en-US">
              <a:ea typeface="等线"/>
              <a:cs typeface="Calibri"/>
            </a:endParaRPr>
          </a:p>
        </p:txBody>
      </p:sp>
    </p:spTree>
    <p:extLst>
      <p:ext uri="{BB962C8B-B14F-4D97-AF65-F5344CB8AC3E}">
        <p14:creationId xmlns:p14="http://schemas.microsoft.com/office/powerpoint/2010/main" val="1129024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594360" y="640263"/>
            <a:ext cx="3822192" cy="1344975"/>
          </a:xfrm>
        </p:spPr>
        <p:txBody>
          <a:bodyPr vert="horz" lIns="91440" tIns="45720" rIns="91440" bIns="45720" rtlCol="0">
            <a:normAutofit/>
          </a:bodyPr>
          <a:lstStyle/>
          <a:p>
            <a:r>
              <a:rPr lang="en-US" sz="3600">
                <a:solidFill>
                  <a:schemeClr val="bg1"/>
                </a:solidFill>
              </a:rPr>
              <a:t>Part 2 – LEACH-C</a:t>
            </a:r>
          </a:p>
        </p:txBody>
      </p:sp>
      <p:cxnSp>
        <p:nvCxnSpPr>
          <p:cNvPr id="80" name="Straight Connector 7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593610" y="2121763"/>
            <a:ext cx="3822192" cy="37730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a:bodyPr>
          <a:lstStyle/>
          <a:p>
            <a:r>
              <a:rPr lang="en-US" sz="1600">
                <a:solidFill>
                  <a:schemeClr val="bg1"/>
                </a:solidFill>
              </a:rPr>
              <a:t>Improved method of LEACH</a:t>
            </a:r>
          </a:p>
          <a:p>
            <a:r>
              <a:rPr lang="en-US" sz="1600">
                <a:solidFill>
                  <a:schemeClr val="bg1"/>
                </a:solidFill>
              </a:rPr>
              <a:t>Cluster head is still chosen stochastically based on the equation.</a:t>
            </a:r>
          </a:p>
          <a:p>
            <a:r>
              <a:rPr lang="en-US" sz="1600">
                <a:solidFill>
                  <a:schemeClr val="bg1"/>
                </a:solidFill>
              </a:rPr>
              <a:t>Where each node generates random number</a:t>
            </a:r>
          </a:p>
          <a:p>
            <a:r>
              <a:rPr lang="en-US" sz="1600">
                <a:solidFill>
                  <a:schemeClr val="bg1"/>
                </a:solidFill>
              </a:rPr>
              <a:t>Look at the overall network energy</a:t>
            </a:r>
          </a:p>
          <a:p>
            <a:r>
              <a:rPr lang="en-US" sz="1600">
                <a:solidFill>
                  <a:schemeClr val="bg1"/>
                </a:solidFill>
              </a:rPr>
              <a:t>Find average and only those node’s energy more than average can be CHs</a:t>
            </a:r>
          </a:p>
        </p:txBody>
      </p:sp>
      <p:sp>
        <p:nvSpPr>
          <p:cNvPr id="3" name="AutoShape 4" descr="Wireless Sensor Network Cluster Head Selection and Short Routing Using  Energy Efficient ElectroStatic Discharge Algorithm">
            <a:extLst>
              <a:ext uri="{FF2B5EF4-FFF2-40B4-BE49-F238E27FC236}">
                <a16:creationId xmlns:a16="http://schemas.microsoft.com/office/drawing/2014/main" id="{4118CCFB-3BC9-4F0D-8F69-04B76539C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Wireless Sensor Network Cluster Head Selection and Short Routing Using  Energy Efficient ElectroStatic Discharge Algorithm">
            <a:extLst>
              <a:ext uri="{FF2B5EF4-FFF2-40B4-BE49-F238E27FC236}">
                <a16:creationId xmlns:a16="http://schemas.microsoft.com/office/drawing/2014/main" id="{862EA770-687F-467F-B9A5-43B6D93690EA}"/>
              </a:ext>
            </a:extLst>
          </p:cNvPr>
          <p:cNvSpPr>
            <a:spLocks noChangeAspect="1" noChangeArrowheads="1"/>
          </p:cNvSpPr>
          <p:nvPr/>
        </p:nvSpPr>
        <p:spPr bwMode="auto">
          <a:xfrm>
            <a:off x="6335696" y="5129814"/>
            <a:ext cx="764959" cy="7649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Wireless Sensor Network Cluster Head Selection and Short Routing Using  Energy Efficient ElectroStatic Discharge Algorithm">
            <a:extLst>
              <a:ext uri="{FF2B5EF4-FFF2-40B4-BE49-F238E27FC236}">
                <a16:creationId xmlns:a16="http://schemas.microsoft.com/office/drawing/2014/main" id="{1C022F97-CBDB-40CB-8B44-036F52CD842E}"/>
              </a:ext>
            </a:extLst>
          </p:cNvPr>
          <p:cNvSpPr>
            <a:spLocks noChangeAspect="1" noChangeArrowheads="1"/>
          </p:cNvSpPr>
          <p:nvPr/>
        </p:nvSpPr>
        <p:spPr bwMode="auto">
          <a:xfrm>
            <a:off x="6488096" y="5282214"/>
            <a:ext cx="764959" cy="7649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DB3657D6-6D84-4D5F-A1B2-005DD501E370}"/>
              </a:ext>
            </a:extLst>
          </p:cNvPr>
          <p:cNvPicPr>
            <a:picLocks noChangeAspect="1"/>
          </p:cNvPicPr>
          <p:nvPr/>
        </p:nvPicPr>
        <p:blipFill>
          <a:blip r:embed="rId3"/>
          <a:stretch>
            <a:fillRect/>
          </a:stretch>
        </p:blipFill>
        <p:spPr>
          <a:xfrm>
            <a:off x="5076465" y="2554503"/>
            <a:ext cx="3685796" cy="3217435"/>
          </a:xfrm>
          <a:prstGeom prst="rect">
            <a:avLst/>
          </a:prstGeom>
        </p:spPr>
      </p:pic>
      <p:pic>
        <p:nvPicPr>
          <p:cNvPr id="21" name="Picture 20">
            <a:extLst>
              <a:ext uri="{FF2B5EF4-FFF2-40B4-BE49-F238E27FC236}">
                <a16:creationId xmlns:a16="http://schemas.microsoft.com/office/drawing/2014/main" id="{1D85CA2F-58B7-4947-A089-EB977F834F9D}"/>
              </a:ext>
            </a:extLst>
          </p:cNvPr>
          <p:cNvPicPr>
            <a:picLocks noChangeAspect="1"/>
          </p:cNvPicPr>
          <p:nvPr/>
        </p:nvPicPr>
        <p:blipFill>
          <a:blip r:embed="rId4"/>
          <a:stretch>
            <a:fillRect/>
          </a:stretch>
        </p:blipFill>
        <p:spPr>
          <a:xfrm>
            <a:off x="5943600" y="1673733"/>
            <a:ext cx="4717003" cy="637686"/>
          </a:xfrm>
          <a:prstGeom prst="rect">
            <a:avLst/>
          </a:prstGeom>
        </p:spPr>
      </p:pic>
      <p:pic>
        <p:nvPicPr>
          <p:cNvPr id="1034" name="Picture 10" descr="Energy Conservation Measures (ECMs): how to maximise energy savings">
            <a:extLst>
              <a:ext uri="{FF2B5EF4-FFF2-40B4-BE49-F238E27FC236}">
                <a16:creationId xmlns:a16="http://schemas.microsoft.com/office/drawing/2014/main" id="{7F62BA63-1FEE-4AF6-AA14-AC1C157C42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6511" y="2557462"/>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94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594360" y="640263"/>
            <a:ext cx="3822192" cy="1344975"/>
          </a:xfrm>
        </p:spPr>
        <p:txBody>
          <a:bodyPr vert="horz" lIns="91440" tIns="45720" rIns="91440" bIns="45720" rtlCol="0">
            <a:normAutofit/>
          </a:bodyPr>
          <a:lstStyle/>
          <a:p>
            <a:r>
              <a:rPr lang="en-US" sz="3600">
                <a:solidFill>
                  <a:schemeClr val="bg1"/>
                </a:solidFill>
              </a:rPr>
              <a:t>Part 2 – LEACH-C</a:t>
            </a:r>
          </a:p>
        </p:txBody>
      </p:sp>
      <p:cxnSp>
        <p:nvCxnSpPr>
          <p:cNvPr id="80" name="Straight Connector 7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593610" y="2121763"/>
            <a:ext cx="3822192" cy="37730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lnSpcReduction="10000"/>
          </a:bodyPr>
          <a:lstStyle/>
          <a:p>
            <a:r>
              <a:rPr lang="en-US" sz="1600">
                <a:solidFill>
                  <a:schemeClr val="bg1"/>
                </a:solidFill>
              </a:rPr>
              <a:t>Uses Simple radio Model for radio hardware energy dissipation </a:t>
            </a:r>
          </a:p>
          <a:p>
            <a:r>
              <a:rPr lang="en-US" sz="1600">
                <a:solidFill>
                  <a:schemeClr val="bg1"/>
                </a:solidFill>
              </a:rPr>
              <a:t>Transmitter : Electronics &amp; Power Amp</a:t>
            </a:r>
          </a:p>
          <a:p>
            <a:r>
              <a:rPr lang="en-US" sz="1600">
                <a:solidFill>
                  <a:schemeClr val="bg1"/>
                </a:solidFill>
              </a:rPr>
              <a:t>Receiver: Electronics</a:t>
            </a:r>
          </a:p>
          <a:p>
            <a:r>
              <a:rPr lang="en-US" sz="1600">
                <a:solidFill>
                  <a:schemeClr val="bg1"/>
                </a:solidFill>
              </a:rPr>
              <a:t>Channel Model : </a:t>
            </a:r>
          </a:p>
          <a:p>
            <a:pPr lvl="1"/>
            <a:r>
              <a:rPr lang="en-US" sz="1200">
                <a:solidFill>
                  <a:schemeClr val="bg1"/>
                </a:solidFill>
              </a:rPr>
              <a:t>Free space (d^2)</a:t>
            </a:r>
          </a:p>
          <a:p>
            <a:pPr lvl="1"/>
            <a:r>
              <a:rPr lang="en-US" sz="1200">
                <a:solidFill>
                  <a:schemeClr val="bg1"/>
                </a:solidFill>
              </a:rPr>
              <a:t>Multipath (d^4) </a:t>
            </a:r>
          </a:p>
          <a:p>
            <a:r>
              <a:rPr lang="en-US" sz="1600">
                <a:solidFill>
                  <a:schemeClr val="bg1"/>
                </a:solidFill>
              </a:rPr>
              <a:t>Controlled by d0</a:t>
            </a:r>
          </a:p>
          <a:p>
            <a:r>
              <a:rPr lang="en-US" sz="1600">
                <a:solidFill>
                  <a:schemeClr val="bg1"/>
                </a:solidFill>
              </a:rPr>
              <a:t>Depends on distance between transmitter and receiver</a:t>
            </a:r>
          </a:p>
          <a:p>
            <a:r>
              <a:rPr lang="en-US" sz="1600">
                <a:solidFill>
                  <a:schemeClr val="bg1"/>
                </a:solidFill>
              </a:rPr>
              <a:t>Network diameter matters</a:t>
            </a:r>
          </a:p>
        </p:txBody>
      </p:sp>
      <p:sp>
        <p:nvSpPr>
          <p:cNvPr id="3" name="AutoShape 4" descr="Wireless Sensor Network Cluster Head Selection and Short Routing Using  Energy Efficient ElectroStatic Discharge Algorithm">
            <a:extLst>
              <a:ext uri="{FF2B5EF4-FFF2-40B4-BE49-F238E27FC236}">
                <a16:creationId xmlns:a16="http://schemas.microsoft.com/office/drawing/2014/main" id="{4118CCFB-3BC9-4F0D-8F69-04B76539C5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Wireless Sensor Network Cluster Head Selection and Short Routing Using  Energy Efficient ElectroStatic Discharge Algorithm">
            <a:extLst>
              <a:ext uri="{FF2B5EF4-FFF2-40B4-BE49-F238E27FC236}">
                <a16:creationId xmlns:a16="http://schemas.microsoft.com/office/drawing/2014/main" id="{862EA770-687F-467F-B9A5-43B6D93690EA}"/>
              </a:ext>
            </a:extLst>
          </p:cNvPr>
          <p:cNvSpPr>
            <a:spLocks noChangeAspect="1" noChangeArrowheads="1"/>
          </p:cNvSpPr>
          <p:nvPr/>
        </p:nvSpPr>
        <p:spPr bwMode="auto">
          <a:xfrm>
            <a:off x="6335696" y="5129814"/>
            <a:ext cx="764959" cy="7649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Wireless Sensor Network Cluster Head Selection and Short Routing Using  Energy Efficient ElectroStatic Discharge Algorithm">
            <a:extLst>
              <a:ext uri="{FF2B5EF4-FFF2-40B4-BE49-F238E27FC236}">
                <a16:creationId xmlns:a16="http://schemas.microsoft.com/office/drawing/2014/main" id="{1C022F97-CBDB-40CB-8B44-036F52CD842E}"/>
              </a:ext>
            </a:extLst>
          </p:cNvPr>
          <p:cNvSpPr>
            <a:spLocks noChangeAspect="1" noChangeArrowheads="1"/>
          </p:cNvSpPr>
          <p:nvPr/>
        </p:nvSpPr>
        <p:spPr bwMode="auto">
          <a:xfrm>
            <a:off x="6488096" y="5282214"/>
            <a:ext cx="764959" cy="7649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DB3657D6-6D84-4D5F-A1B2-005DD501E370}"/>
              </a:ext>
            </a:extLst>
          </p:cNvPr>
          <p:cNvPicPr>
            <a:picLocks noChangeAspect="1"/>
          </p:cNvPicPr>
          <p:nvPr/>
        </p:nvPicPr>
        <p:blipFill>
          <a:blip r:embed="rId3"/>
          <a:stretch>
            <a:fillRect/>
          </a:stretch>
        </p:blipFill>
        <p:spPr>
          <a:xfrm>
            <a:off x="4944141" y="2658513"/>
            <a:ext cx="3124783" cy="2727711"/>
          </a:xfrm>
          <a:prstGeom prst="rect">
            <a:avLst/>
          </a:prstGeom>
        </p:spPr>
      </p:pic>
      <p:pic>
        <p:nvPicPr>
          <p:cNvPr id="21" name="Picture 20">
            <a:extLst>
              <a:ext uri="{FF2B5EF4-FFF2-40B4-BE49-F238E27FC236}">
                <a16:creationId xmlns:a16="http://schemas.microsoft.com/office/drawing/2014/main" id="{1D85CA2F-58B7-4947-A089-EB977F834F9D}"/>
              </a:ext>
            </a:extLst>
          </p:cNvPr>
          <p:cNvPicPr>
            <a:picLocks noChangeAspect="1"/>
          </p:cNvPicPr>
          <p:nvPr/>
        </p:nvPicPr>
        <p:blipFill>
          <a:blip r:embed="rId4"/>
          <a:stretch>
            <a:fillRect/>
          </a:stretch>
        </p:blipFill>
        <p:spPr>
          <a:xfrm>
            <a:off x="5943600" y="1673733"/>
            <a:ext cx="4717003" cy="637686"/>
          </a:xfrm>
          <a:prstGeom prst="rect">
            <a:avLst/>
          </a:prstGeom>
        </p:spPr>
      </p:pic>
      <p:pic>
        <p:nvPicPr>
          <p:cNvPr id="12" name="Picture 11" descr="Diagram&#10;&#10;Description automatically generated">
            <a:extLst>
              <a:ext uri="{FF2B5EF4-FFF2-40B4-BE49-F238E27FC236}">
                <a16:creationId xmlns:a16="http://schemas.microsoft.com/office/drawing/2014/main" id="{87194F94-BF11-46A3-B151-D538FA88F7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2424" y="2658513"/>
            <a:ext cx="3513191" cy="787870"/>
          </a:xfrm>
          <a:prstGeom prst="rect">
            <a:avLst/>
          </a:prstGeom>
        </p:spPr>
      </p:pic>
      <p:pic>
        <p:nvPicPr>
          <p:cNvPr id="13" name="Picture 12">
            <a:extLst>
              <a:ext uri="{FF2B5EF4-FFF2-40B4-BE49-F238E27FC236}">
                <a16:creationId xmlns:a16="http://schemas.microsoft.com/office/drawing/2014/main" id="{C919D605-6D78-411C-85E5-D3975E43946B}"/>
              </a:ext>
            </a:extLst>
          </p:cNvPr>
          <p:cNvPicPr>
            <a:picLocks noChangeAspect="1"/>
          </p:cNvPicPr>
          <p:nvPr/>
        </p:nvPicPr>
        <p:blipFill>
          <a:blip r:embed="rId6"/>
          <a:stretch>
            <a:fillRect/>
          </a:stretch>
        </p:blipFill>
        <p:spPr>
          <a:xfrm>
            <a:off x="8461217" y="3793477"/>
            <a:ext cx="3394398" cy="1087642"/>
          </a:xfrm>
          <a:prstGeom prst="rect">
            <a:avLst/>
          </a:prstGeom>
        </p:spPr>
      </p:pic>
      <p:pic>
        <p:nvPicPr>
          <p:cNvPr id="15" name="Picture 14">
            <a:extLst>
              <a:ext uri="{FF2B5EF4-FFF2-40B4-BE49-F238E27FC236}">
                <a16:creationId xmlns:a16="http://schemas.microsoft.com/office/drawing/2014/main" id="{F262A30F-B13B-48D7-B74C-6C1FAB1A8FFB}"/>
              </a:ext>
            </a:extLst>
          </p:cNvPr>
          <p:cNvPicPr>
            <a:picLocks noChangeAspect="1"/>
          </p:cNvPicPr>
          <p:nvPr/>
        </p:nvPicPr>
        <p:blipFill>
          <a:blip r:embed="rId7"/>
          <a:stretch>
            <a:fillRect/>
          </a:stretch>
        </p:blipFill>
        <p:spPr>
          <a:xfrm>
            <a:off x="9167011" y="4864502"/>
            <a:ext cx="1864016" cy="727422"/>
          </a:xfrm>
          <a:prstGeom prst="rect">
            <a:avLst/>
          </a:prstGeom>
        </p:spPr>
      </p:pic>
    </p:spTree>
    <p:extLst>
      <p:ext uri="{BB962C8B-B14F-4D97-AF65-F5344CB8AC3E}">
        <p14:creationId xmlns:p14="http://schemas.microsoft.com/office/powerpoint/2010/main" val="1166748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594360" y="640263"/>
            <a:ext cx="3822192" cy="1344975"/>
          </a:xfrm>
        </p:spPr>
        <p:txBody>
          <a:bodyPr vert="horz" lIns="91440" tIns="45720" rIns="91440" bIns="45720" rtlCol="0">
            <a:normAutofit/>
          </a:bodyPr>
          <a:lstStyle/>
          <a:p>
            <a:r>
              <a:rPr lang="en-US" sz="3600">
                <a:solidFill>
                  <a:schemeClr val="bg1"/>
                </a:solidFill>
              </a:rPr>
              <a:t>Part 2 – LEACH-C</a:t>
            </a:r>
          </a:p>
        </p:txBody>
      </p:sp>
      <p:cxnSp>
        <p:nvCxnSpPr>
          <p:cNvPr id="80" name="Straight Connector 7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593610" y="2121763"/>
            <a:ext cx="3822192" cy="37730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a:bodyPr>
          <a:lstStyle/>
          <a:p>
            <a:r>
              <a:rPr lang="en-US" sz="1600">
                <a:solidFill>
                  <a:schemeClr val="bg1"/>
                </a:solidFill>
              </a:rPr>
              <a:t>Cluster head formation :</a:t>
            </a:r>
          </a:p>
          <a:p>
            <a:pPr lvl="1"/>
            <a:r>
              <a:rPr lang="en-US" sz="1200">
                <a:solidFill>
                  <a:schemeClr val="bg1"/>
                </a:solidFill>
              </a:rPr>
              <a:t>Check if it is alive</a:t>
            </a:r>
          </a:p>
          <a:p>
            <a:pPr lvl="1"/>
            <a:r>
              <a:rPr lang="en-US" sz="1200">
                <a:solidFill>
                  <a:schemeClr val="bg1"/>
                </a:solidFill>
              </a:rPr>
              <a:t>Check if it is in set G</a:t>
            </a:r>
          </a:p>
          <a:p>
            <a:pPr lvl="1"/>
            <a:r>
              <a:rPr lang="en-US" sz="1200">
                <a:solidFill>
                  <a:schemeClr val="bg1"/>
                </a:solidFill>
              </a:rPr>
              <a:t>Check random number </a:t>
            </a:r>
          </a:p>
          <a:p>
            <a:pPr lvl="1"/>
            <a:r>
              <a:rPr lang="en-US" sz="1200">
                <a:solidFill>
                  <a:schemeClr val="bg1"/>
                </a:solidFill>
              </a:rPr>
              <a:t>Check for remaining energy</a:t>
            </a:r>
          </a:p>
          <a:p>
            <a:pPr lvl="1"/>
            <a:r>
              <a:rPr lang="en-US" sz="1200">
                <a:solidFill>
                  <a:schemeClr val="bg1"/>
                </a:solidFill>
              </a:rPr>
              <a:t>Cluster head formation</a:t>
            </a:r>
          </a:p>
          <a:p>
            <a:r>
              <a:rPr lang="en-US" sz="1600">
                <a:solidFill>
                  <a:schemeClr val="bg1"/>
                </a:solidFill>
              </a:rPr>
              <a:t>Cluster formation:</a:t>
            </a:r>
          </a:p>
          <a:p>
            <a:pPr lvl="1"/>
            <a:r>
              <a:rPr lang="en-US" sz="1200">
                <a:solidFill>
                  <a:schemeClr val="bg1"/>
                </a:solidFill>
              </a:rPr>
              <a:t>Sum of square distance as distance metrics</a:t>
            </a:r>
          </a:p>
          <a:p>
            <a:r>
              <a:rPr lang="en-US" sz="1600">
                <a:solidFill>
                  <a:schemeClr val="bg1"/>
                </a:solidFill>
              </a:rPr>
              <a:t>Shortest distance = lower energy dissipation</a:t>
            </a:r>
          </a:p>
          <a:p>
            <a:r>
              <a:rPr lang="en-US" sz="1600">
                <a:solidFill>
                  <a:schemeClr val="bg1"/>
                </a:solidFill>
              </a:rPr>
              <a:t>EDA: Consider for data fusion </a:t>
            </a:r>
          </a:p>
          <a:p>
            <a:endParaRPr lang="en-US" sz="1600">
              <a:solidFill>
                <a:schemeClr val="bg1"/>
              </a:solidFill>
            </a:endParaRPr>
          </a:p>
          <a:p>
            <a:pPr lvl="1"/>
            <a:endParaRPr lang="en-US" sz="1200">
              <a:solidFill>
                <a:schemeClr val="bg1"/>
              </a:solidFill>
            </a:endParaRPr>
          </a:p>
          <a:p>
            <a:pPr lvl="1"/>
            <a:endParaRPr lang="en-US" sz="600">
              <a:solidFill>
                <a:schemeClr val="bg1"/>
              </a:solidFill>
            </a:endParaRPr>
          </a:p>
          <a:p>
            <a:pPr lvl="1"/>
            <a:endParaRPr lang="en-US" sz="1200">
              <a:solidFill>
                <a:schemeClr val="bg1"/>
              </a:solidFill>
            </a:endParaRPr>
          </a:p>
        </p:txBody>
      </p:sp>
      <p:pic>
        <p:nvPicPr>
          <p:cNvPr id="13" name="Picture 12" descr="Text&#10;&#10;Description automatically generated">
            <a:extLst>
              <a:ext uri="{FF2B5EF4-FFF2-40B4-BE49-F238E27FC236}">
                <a16:creationId xmlns:a16="http://schemas.microsoft.com/office/drawing/2014/main" id="{F0FD7DE3-1CFD-42B3-B93F-49AEC3A18A51}"/>
              </a:ext>
            </a:extLst>
          </p:cNvPr>
          <p:cNvPicPr>
            <a:picLocks noChangeAspect="1"/>
          </p:cNvPicPr>
          <p:nvPr/>
        </p:nvPicPr>
        <p:blipFill rotWithShape="1">
          <a:blip r:embed="rId3"/>
          <a:srcRect t="2319"/>
          <a:stretch/>
        </p:blipFill>
        <p:spPr bwMode="auto">
          <a:xfrm>
            <a:off x="5919893" y="303591"/>
            <a:ext cx="4642938" cy="2297430"/>
          </a:xfrm>
          <a:prstGeom prst="rect">
            <a:avLst/>
          </a:prstGeom>
          <a:noFill/>
          <a:ln w="19050">
            <a:solidFill>
              <a:schemeClr val="tx1"/>
            </a:solidFill>
          </a:ln>
          <a:extLst>
            <a:ext uri="{53640926-AAD7-44D8-BBD7-CCE9431645EC}">
              <a14:shadowObscured xmlns:a14="http://schemas.microsoft.com/office/drawing/2010/main"/>
            </a:ext>
          </a:extLst>
        </p:spPr>
      </p:pic>
      <p:pic>
        <p:nvPicPr>
          <p:cNvPr id="14" name="Picture 13" descr="Graphical user interface, text&#10;&#10;Description automatically generated">
            <a:extLst>
              <a:ext uri="{FF2B5EF4-FFF2-40B4-BE49-F238E27FC236}">
                <a16:creationId xmlns:a16="http://schemas.microsoft.com/office/drawing/2014/main" id="{1C6873A4-CB14-6C4F-8A9D-8AC127A186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713" b="5273"/>
          <a:stretch/>
        </p:blipFill>
        <p:spPr bwMode="auto">
          <a:xfrm>
            <a:off x="5911426" y="2930812"/>
            <a:ext cx="4642938" cy="1326168"/>
          </a:xfrm>
          <a:prstGeom prst="rect">
            <a:avLst/>
          </a:prstGeom>
          <a:ln w="25400">
            <a:solidFill>
              <a:srgbClr val="FF0000"/>
            </a:solidFill>
          </a:ln>
          <a:extLst>
            <a:ext uri="{53640926-AAD7-44D8-BBD7-CCE9431645EC}">
              <a14:shadowObscured xmlns:a14="http://schemas.microsoft.com/office/drawing/2010/main"/>
            </a:ext>
          </a:extLst>
        </p:spPr>
      </p:pic>
      <p:pic>
        <p:nvPicPr>
          <p:cNvPr id="15" name="Picture 14" descr="Text&#10;&#10;Description automatically generated">
            <a:extLst>
              <a:ext uri="{FF2B5EF4-FFF2-40B4-BE49-F238E27FC236}">
                <a16:creationId xmlns:a16="http://schemas.microsoft.com/office/drawing/2014/main" id="{ECE6AB24-42DE-46B2-887B-F4E28CE3F9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07818" y="4586771"/>
            <a:ext cx="4746546" cy="1238083"/>
          </a:xfrm>
          <a:prstGeom prst="rect">
            <a:avLst/>
          </a:prstGeom>
          <a:ln w="25400">
            <a:solidFill>
              <a:srgbClr val="00B050"/>
            </a:solidFill>
          </a:ln>
        </p:spPr>
      </p:pic>
      <p:sp>
        <p:nvSpPr>
          <p:cNvPr id="3" name="Rectangle 2">
            <a:extLst>
              <a:ext uri="{FF2B5EF4-FFF2-40B4-BE49-F238E27FC236}">
                <a16:creationId xmlns:a16="http://schemas.microsoft.com/office/drawing/2014/main" id="{8789A1ED-164E-42A4-B90A-36FCBCB2F5EA}"/>
              </a:ext>
            </a:extLst>
          </p:cNvPr>
          <p:cNvSpPr/>
          <p:nvPr/>
        </p:nvSpPr>
        <p:spPr>
          <a:xfrm>
            <a:off x="5740400" y="303592"/>
            <a:ext cx="1405467" cy="4160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980D813-2DD1-4571-A0DC-1BAE184F4BD0}"/>
              </a:ext>
            </a:extLst>
          </p:cNvPr>
          <p:cNvSpPr txBox="1"/>
          <p:nvPr/>
        </p:nvSpPr>
        <p:spPr>
          <a:xfrm>
            <a:off x="7060262" y="2561480"/>
            <a:ext cx="2362199" cy="369332"/>
          </a:xfrm>
          <a:prstGeom prst="rect">
            <a:avLst/>
          </a:prstGeom>
          <a:noFill/>
        </p:spPr>
        <p:txBody>
          <a:bodyPr wrap="square" rtlCol="0">
            <a:spAutoFit/>
          </a:bodyPr>
          <a:lstStyle/>
          <a:p>
            <a:r>
              <a:rPr lang="en-US"/>
              <a:t>Cluster head formation</a:t>
            </a:r>
          </a:p>
        </p:txBody>
      </p:sp>
      <p:sp>
        <p:nvSpPr>
          <p:cNvPr id="16" name="TextBox 15">
            <a:extLst>
              <a:ext uri="{FF2B5EF4-FFF2-40B4-BE49-F238E27FC236}">
                <a16:creationId xmlns:a16="http://schemas.microsoft.com/office/drawing/2014/main" id="{9876A199-3796-42E8-95BC-0C1B2402876E}"/>
              </a:ext>
            </a:extLst>
          </p:cNvPr>
          <p:cNvSpPr txBox="1"/>
          <p:nvPr/>
        </p:nvSpPr>
        <p:spPr>
          <a:xfrm>
            <a:off x="7365061" y="4217439"/>
            <a:ext cx="2362199" cy="369332"/>
          </a:xfrm>
          <a:prstGeom prst="rect">
            <a:avLst/>
          </a:prstGeom>
          <a:noFill/>
        </p:spPr>
        <p:txBody>
          <a:bodyPr wrap="square" rtlCol="0">
            <a:spAutoFit/>
          </a:bodyPr>
          <a:lstStyle/>
          <a:p>
            <a:r>
              <a:rPr lang="en-US"/>
              <a:t>Cluster formation</a:t>
            </a:r>
          </a:p>
        </p:txBody>
      </p:sp>
      <p:pic>
        <p:nvPicPr>
          <p:cNvPr id="9" name="Picture 8">
            <a:extLst>
              <a:ext uri="{FF2B5EF4-FFF2-40B4-BE49-F238E27FC236}">
                <a16:creationId xmlns:a16="http://schemas.microsoft.com/office/drawing/2014/main" id="{46F2E555-597C-4E4E-AC1B-A5BB3FA42505}"/>
              </a:ext>
            </a:extLst>
          </p:cNvPr>
          <p:cNvPicPr>
            <a:picLocks noChangeAspect="1"/>
          </p:cNvPicPr>
          <p:nvPr/>
        </p:nvPicPr>
        <p:blipFill>
          <a:blip r:embed="rId6"/>
          <a:stretch>
            <a:fillRect/>
          </a:stretch>
        </p:blipFill>
        <p:spPr>
          <a:xfrm>
            <a:off x="5552980" y="5824854"/>
            <a:ext cx="1456264" cy="416076"/>
          </a:xfrm>
          <a:prstGeom prst="rect">
            <a:avLst/>
          </a:prstGeom>
        </p:spPr>
      </p:pic>
      <p:cxnSp>
        <p:nvCxnSpPr>
          <p:cNvPr id="18" name="Straight Arrow Connector 17">
            <a:extLst>
              <a:ext uri="{FF2B5EF4-FFF2-40B4-BE49-F238E27FC236}">
                <a16:creationId xmlns:a16="http://schemas.microsoft.com/office/drawing/2014/main" id="{5DBA41F5-AB55-4C2D-8A76-EDEC4ACA1352}"/>
              </a:ext>
            </a:extLst>
          </p:cNvPr>
          <p:cNvCxnSpPr/>
          <p:nvPr/>
        </p:nvCxnSpPr>
        <p:spPr>
          <a:xfrm flipH="1">
            <a:off x="9727260" y="4800600"/>
            <a:ext cx="136407" cy="58420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C352FC1D-E941-4362-856A-EBDCF741BBD9}"/>
              </a:ext>
            </a:extLst>
          </p:cNvPr>
          <p:cNvSpPr txBox="1"/>
          <p:nvPr/>
        </p:nvSpPr>
        <p:spPr>
          <a:xfrm>
            <a:off x="7365061" y="5860215"/>
            <a:ext cx="2362199" cy="369332"/>
          </a:xfrm>
          <a:prstGeom prst="rect">
            <a:avLst/>
          </a:prstGeom>
          <a:noFill/>
        </p:spPr>
        <p:txBody>
          <a:bodyPr wrap="square" rtlCol="0">
            <a:spAutoFit/>
          </a:bodyPr>
          <a:lstStyle/>
          <a:p>
            <a:r>
              <a:rPr lang="en-US"/>
              <a:t>Receiving Data packet</a:t>
            </a:r>
          </a:p>
        </p:txBody>
      </p:sp>
    </p:spTree>
    <p:extLst>
      <p:ext uri="{BB962C8B-B14F-4D97-AF65-F5344CB8AC3E}">
        <p14:creationId xmlns:p14="http://schemas.microsoft.com/office/powerpoint/2010/main" val="2021927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594360" y="640263"/>
            <a:ext cx="3822192" cy="1344975"/>
          </a:xfrm>
        </p:spPr>
        <p:txBody>
          <a:bodyPr vert="horz" lIns="91440" tIns="45720" rIns="91440" bIns="45720" rtlCol="0">
            <a:normAutofit/>
          </a:bodyPr>
          <a:lstStyle/>
          <a:p>
            <a:r>
              <a:rPr lang="en-US" sz="3600">
                <a:solidFill>
                  <a:schemeClr val="bg1"/>
                </a:solidFill>
              </a:rPr>
              <a:t>Part 2 – LEACH-C</a:t>
            </a:r>
          </a:p>
        </p:txBody>
      </p:sp>
      <p:cxnSp>
        <p:nvCxnSpPr>
          <p:cNvPr id="80" name="Straight Connector 7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593610" y="2121763"/>
            <a:ext cx="3822192" cy="37730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a:bodyPr>
          <a:lstStyle/>
          <a:p>
            <a:r>
              <a:rPr lang="en-US" sz="1600">
                <a:solidFill>
                  <a:schemeClr val="bg1"/>
                </a:solidFill>
              </a:rPr>
              <a:t>Cluster head as intermediate node and data fusion</a:t>
            </a:r>
          </a:p>
          <a:p>
            <a:r>
              <a:rPr lang="en-US" sz="1600">
                <a:solidFill>
                  <a:schemeClr val="bg1"/>
                </a:solidFill>
              </a:rPr>
              <a:t>Compacts and summaries data for the base station</a:t>
            </a:r>
          </a:p>
          <a:p>
            <a:r>
              <a:rPr lang="en-US" sz="1600">
                <a:solidFill>
                  <a:schemeClr val="bg1"/>
                </a:solidFill>
              </a:rPr>
              <a:t>Reduce complexity and computational load for BS</a:t>
            </a:r>
          </a:p>
          <a:p>
            <a:r>
              <a:rPr lang="en-US" sz="1600">
                <a:solidFill>
                  <a:schemeClr val="bg1"/>
                </a:solidFill>
              </a:rPr>
              <a:t>Larger network CHs is good</a:t>
            </a:r>
          </a:p>
          <a:p>
            <a:pPr lvl="1"/>
            <a:r>
              <a:rPr lang="en-US" sz="1200">
                <a:solidFill>
                  <a:schemeClr val="bg1"/>
                </a:solidFill>
              </a:rPr>
              <a:t>Provide fully connected network</a:t>
            </a:r>
          </a:p>
          <a:p>
            <a:pPr lvl="1"/>
            <a:r>
              <a:rPr lang="en-US" sz="1200">
                <a:solidFill>
                  <a:schemeClr val="bg1"/>
                </a:solidFill>
              </a:rPr>
              <a:t>Shortest path</a:t>
            </a:r>
          </a:p>
          <a:p>
            <a:r>
              <a:rPr lang="en-US" sz="1600">
                <a:solidFill>
                  <a:schemeClr val="bg1"/>
                </a:solidFill>
              </a:rPr>
              <a:t>Nodes closer to BS, send it directly don’t use CH, wasting energy dissipation </a:t>
            </a:r>
          </a:p>
          <a:p>
            <a:pPr lvl="1"/>
            <a:endParaRPr lang="en-US" sz="1200">
              <a:solidFill>
                <a:schemeClr val="bg1"/>
              </a:solidFill>
            </a:endParaRPr>
          </a:p>
        </p:txBody>
      </p:sp>
      <p:pic>
        <p:nvPicPr>
          <p:cNvPr id="4" name="Picture 3">
            <a:extLst>
              <a:ext uri="{FF2B5EF4-FFF2-40B4-BE49-F238E27FC236}">
                <a16:creationId xmlns:a16="http://schemas.microsoft.com/office/drawing/2014/main" id="{4EB1A66A-6E8E-49DF-B246-A87505B3EEE3}"/>
              </a:ext>
            </a:extLst>
          </p:cNvPr>
          <p:cNvPicPr>
            <a:picLocks noChangeAspect="1"/>
          </p:cNvPicPr>
          <p:nvPr/>
        </p:nvPicPr>
        <p:blipFill>
          <a:blip r:embed="rId3"/>
          <a:stretch>
            <a:fillRect/>
          </a:stretch>
        </p:blipFill>
        <p:spPr>
          <a:xfrm>
            <a:off x="6228837" y="914400"/>
            <a:ext cx="3973524" cy="3071557"/>
          </a:xfrm>
          <a:prstGeom prst="rect">
            <a:avLst/>
          </a:prstGeom>
        </p:spPr>
      </p:pic>
      <p:pic>
        <p:nvPicPr>
          <p:cNvPr id="5" name="Picture 4">
            <a:extLst>
              <a:ext uri="{FF2B5EF4-FFF2-40B4-BE49-F238E27FC236}">
                <a16:creationId xmlns:a16="http://schemas.microsoft.com/office/drawing/2014/main" id="{CC710751-03B7-4C99-9397-593949082732}"/>
              </a:ext>
            </a:extLst>
          </p:cNvPr>
          <p:cNvPicPr>
            <a:picLocks noChangeAspect="1"/>
          </p:cNvPicPr>
          <p:nvPr/>
        </p:nvPicPr>
        <p:blipFill>
          <a:blip r:embed="rId4"/>
          <a:stretch>
            <a:fillRect/>
          </a:stretch>
        </p:blipFill>
        <p:spPr>
          <a:xfrm>
            <a:off x="5135265" y="4157133"/>
            <a:ext cx="6597073" cy="1548582"/>
          </a:xfrm>
          <a:prstGeom prst="rect">
            <a:avLst/>
          </a:prstGeom>
        </p:spPr>
      </p:pic>
    </p:spTree>
    <p:extLst>
      <p:ext uri="{BB962C8B-B14F-4D97-AF65-F5344CB8AC3E}">
        <p14:creationId xmlns:p14="http://schemas.microsoft.com/office/powerpoint/2010/main" val="1085512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594360" y="640263"/>
            <a:ext cx="3822192" cy="1344975"/>
          </a:xfrm>
        </p:spPr>
        <p:txBody>
          <a:bodyPr vert="horz" lIns="91440" tIns="45720" rIns="91440" bIns="45720" rtlCol="0">
            <a:normAutofit/>
          </a:bodyPr>
          <a:lstStyle/>
          <a:p>
            <a:r>
              <a:rPr lang="en-US" sz="3600">
                <a:solidFill>
                  <a:schemeClr val="bg1"/>
                </a:solidFill>
              </a:rPr>
              <a:t>Part 2 – LEACH-C</a:t>
            </a:r>
          </a:p>
        </p:txBody>
      </p:sp>
      <p:cxnSp>
        <p:nvCxnSpPr>
          <p:cNvPr id="80" name="Straight Connector 7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593610" y="2121763"/>
            <a:ext cx="3822192" cy="37730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a:bodyPr>
          <a:lstStyle/>
          <a:p>
            <a:r>
              <a:rPr lang="en-US" sz="1600">
                <a:solidFill>
                  <a:schemeClr val="bg1"/>
                </a:solidFill>
              </a:rPr>
              <a:t>Data delivery to the BS is inversely proportional to the BS</a:t>
            </a:r>
          </a:p>
          <a:p>
            <a:r>
              <a:rPr lang="en-US" sz="1600">
                <a:solidFill>
                  <a:schemeClr val="bg1"/>
                </a:solidFill>
              </a:rPr>
              <a:t>Base station in smaller network receives more data packet</a:t>
            </a:r>
          </a:p>
          <a:p>
            <a:r>
              <a:rPr lang="en-US" sz="1600">
                <a:solidFill>
                  <a:schemeClr val="bg1"/>
                </a:solidFill>
              </a:rPr>
              <a:t>Main reason : Distance </a:t>
            </a:r>
          </a:p>
          <a:p>
            <a:r>
              <a:rPr lang="en-US" sz="1600">
                <a:solidFill>
                  <a:schemeClr val="bg1"/>
                </a:solidFill>
              </a:rPr>
              <a:t>Lives longer and more energy efficient </a:t>
            </a:r>
          </a:p>
          <a:p>
            <a:r>
              <a:rPr lang="en-US" sz="1600">
                <a:solidFill>
                  <a:schemeClr val="bg1"/>
                </a:solidFill>
              </a:rPr>
              <a:t>An increase in diameter equates to exponential increase for energy dissipation</a:t>
            </a:r>
          </a:p>
          <a:p>
            <a:r>
              <a:rPr lang="en-US" sz="1600">
                <a:solidFill>
                  <a:schemeClr val="bg1"/>
                </a:solidFill>
              </a:rPr>
              <a:t>Larger network model likely to use multipath modelling </a:t>
            </a:r>
          </a:p>
          <a:p>
            <a:pPr lvl="1"/>
            <a:endParaRPr lang="en-US" sz="1200">
              <a:solidFill>
                <a:schemeClr val="bg1"/>
              </a:solidFill>
            </a:endParaRPr>
          </a:p>
          <a:p>
            <a:pPr lvl="1"/>
            <a:endParaRPr lang="en-US" sz="1200">
              <a:solidFill>
                <a:schemeClr val="bg1"/>
              </a:solidFill>
            </a:endParaRPr>
          </a:p>
        </p:txBody>
      </p:sp>
      <p:pic>
        <p:nvPicPr>
          <p:cNvPr id="6" name="Picture 5">
            <a:extLst>
              <a:ext uri="{FF2B5EF4-FFF2-40B4-BE49-F238E27FC236}">
                <a16:creationId xmlns:a16="http://schemas.microsoft.com/office/drawing/2014/main" id="{F6A027D0-2AA2-4449-BF80-99168182AA68}"/>
              </a:ext>
            </a:extLst>
          </p:cNvPr>
          <p:cNvPicPr>
            <a:picLocks noChangeAspect="1"/>
          </p:cNvPicPr>
          <p:nvPr/>
        </p:nvPicPr>
        <p:blipFill>
          <a:blip r:embed="rId3"/>
          <a:stretch>
            <a:fillRect/>
          </a:stretch>
        </p:blipFill>
        <p:spPr>
          <a:xfrm>
            <a:off x="5453327" y="544122"/>
            <a:ext cx="3653110" cy="2600223"/>
          </a:xfrm>
          <a:prstGeom prst="rect">
            <a:avLst/>
          </a:prstGeom>
        </p:spPr>
      </p:pic>
      <p:pic>
        <p:nvPicPr>
          <p:cNvPr id="8" name="Picture 7">
            <a:extLst>
              <a:ext uri="{FF2B5EF4-FFF2-40B4-BE49-F238E27FC236}">
                <a16:creationId xmlns:a16="http://schemas.microsoft.com/office/drawing/2014/main" id="{DDB15D85-B338-4F31-A52C-C3D7C098C400}"/>
              </a:ext>
            </a:extLst>
          </p:cNvPr>
          <p:cNvPicPr>
            <a:picLocks noChangeAspect="1"/>
          </p:cNvPicPr>
          <p:nvPr/>
        </p:nvPicPr>
        <p:blipFill>
          <a:blip r:embed="rId4"/>
          <a:stretch>
            <a:fillRect/>
          </a:stretch>
        </p:blipFill>
        <p:spPr>
          <a:xfrm>
            <a:off x="5453327" y="3251962"/>
            <a:ext cx="3453301" cy="2385820"/>
          </a:xfrm>
          <a:prstGeom prst="rect">
            <a:avLst/>
          </a:prstGeom>
        </p:spPr>
      </p:pic>
      <p:pic>
        <p:nvPicPr>
          <p:cNvPr id="11" name="Picture 10">
            <a:extLst>
              <a:ext uri="{FF2B5EF4-FFF2-40B4-BE49-F238E27FC236}">
                <a16:creationId xmlns:a16="http://schemas.microsoft.com/office/drawing/2014/main" id="{1D13B42E-61A2-49E3-BFC8-FF54B6C5ECFA}"/>
              </a:ext>
            </a:extLst>
          </p:cNvPr>
          <p:cNvPicPr>
            <a:picLocks noChangeAspect="1"/>
          </p:cNvPicPr>
          <p:nvPr/>
        </p:nvPicPr>
        <p:blipFill>
          <a:blip r:embed="rId5"/>
          <a:stretch>
            <a:fillRect/>
          </a:stretch>
        </p:blipFill>
        <p:spPr>
          <a:xfrm>
            <a:off x="9207665" y="1910170"/>
            <a:ext cx="2647951" cy="1080902"/>
          </a:xfrm>
          <a:prstGeom prst="rect">
            <a:avLst/>
          </a:prstGeom>
        </p:spPr>
      </p:pic>
      <p:pic>
        <p:nvPicPr>
          <p:cNvPr id="13" name="Picture 12">
            <a:extLst>
              <a:ext uri="{FF2B5EF4-FFF2-40B4-BE49-F238E27FC236}">
                <a16:creationId xmlns:a16="http://schemas.microsoft.com/office/drawing/2014/main" id="{DEC65900-03D0-40BD-B4D3-3C21CAE2A783}"/>
              </a:ext>
            </a:extLst>
          </p:cNvPr>
          <p:cNvPicPr>
            <a:picLocks noChangeAspect="1"/>
          </p:cNvPicPr>
          <p:nvPr/>
        </p:nvPicPr>
        <p:blipFill>
          <a:blip r:embed="rId6"/>
          <a:stretch>
            <a:fillRect/>
          </a:stretch>
        </p:blipFill>
        <p:spPr>
          <a:xfrm>
            <a:off x="9172957" y="3144345"/>
            <a:ext cx="2848267" cy="1198164"/>
          </a:xfrm>
          <a:prstGeom prst="rect">
            <a:avLst/>
          </a:prstGeom>
        </p:spPr>
      </p:pic>
      <p:pic>
        <p:nvPicPr>
          <p:cNvPr id="16" name="Picture 15">
            <a:extLst>
              <a:ext uri="{FF2B5EF4-FFF2-40B4-BE49-F238E27FC236}">
                <a16:creationId xmlns:a16="http://schemas.microsoft.com/office/drawing/2014/main" id="{1977F9A0-F952-48BC-82A2-895DEF424F4E}"/>
              </a:ext>
            </a:extLst>
          </p:cNvPr>
          <p:cNvPicPr>
            <a:picLocks noChangeAspect="1"/>
          </p:cNvPicPr>
          <p:nvPr/>
        </p:nvPicPr>
        <p:blipFill>
          <a:blip r:embed="rId7"/>
          <a:stretch>
            <a:fillRect/>
          </a:stretch>
        </p:blipFill>
        <p:spPr>
          <a:xfrm>
            <a:off x="8906628" y="4450127"/>
            <a:ext cx="3098789" cy="992922"/>
          </a:xfrm>
          <a:prstGeom prst="rect">
            <a:avLst/>
          </a:prstGeom>
        </p:spPr>
      </p:pic>
    </p:spTree>
    <p:extLst>
      <p:ext uri="{BB962C8B-B14F-4D97-AF65-F5344CB8AC3E}">
        <p14:creationId xmlns:p14="http://schemas.microsoft.com/office/powerpoint/2010/main" val="1772420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594360" y="640263"/>
            <a:ext cx="3822192" cy="1344975"/>
          </a:xfrm>
        </p:spPr>
        <p:txBody>
          <a:bodyPr vert="horz" lIns="91440" tIns="45720" rIns="91440" bIns="45720" rtlCol="0">
            <a:normAutofit/>
          </a:bodyPr>
          <a:lstStyle/>
          <a:p>
            <a:r>
              <a:rPr lang="en-US" sz="3600">
                <a:solidFill>
                  <a:schemeClr val="bg1"/>
                </a:solidFill>
              </a:rPr>
              <a:t>Part 2 – LEACH-C</a:t>
            </a:r>
          </a:p>
        </p:txBody>
      </p:sp>
      <p:cxnSp>
        <p:nvCxnSpPr>
          <p:cNvPr id="80" name="Straight Connector 7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593610" y="2121763"/>
            <a:ext cx="3822192" cy="37730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a:bodyPr>
          <a:lstStyle/>
          <a:p>
            <a:pPr lvl="1"/>
            <a:endParaRPr lang="en-US" sz="1800">
              <a:solidFill>
                <a:schemeClr val="bg1"/>
              </a:solidFill>
            </a:endParaRPr>
          </a:p>
          <a:p>
            <a:pPr lvl="1"/>
            <a:r>
              <a:rPr lang="en-US" sz="1800">
                <a:solidFill>
                  <a:schemeClr val="bg1"/>
                </a:solidFill>
              </a:rPr>
              <a:t>Larger network:</a:t>
            </a:r>
          </a:p>
          <a:p>
            <a:pPr lvl="2"/>
            <a:r>
              <a:rPr lang="en-US" sz="1400">
                <a:solidFill>
                  <a:schemeClr val="bg1"/>
                </a:solidFill>
              </a:rPr>
              <a:t>More dead nodes</a:t>
            </a:r>
          </a:p>
          <a:p>
            <a:pPr lvl="2"/>
            <a:r>
              <a:rPr lang="en-US" sz="1400">
                <a:solidFill>
                  <a:schemeClr val="bg1"/>
                </a:solidFill>
              </a:rPr>
              <a:t>Lesser data packets</a:t>
            </a:r>
            <a:endParaRPr lang="en-US" sz="1800">
              <a:solidFill>
                <a:schemeClr val="bg1"/>
              </a:solidFill>
            </a:endParaRPr>
          </a:p>
          <a:p>
            <a:pPr lvl="1"/>
            <a:r>
              <a:rPr lang="en-US" sz="1600">
                <a:solidFill>
                  <a:schemeClr val="bg1"/>
                </a:solidFill>
              </a:rPr>
              <a:t>BS for larger network has lesser </a:t>
            </a:r>
            <a:r>
              <a:rPr lang="en-US" sz="1600">
                <a:solidFill>
                  <a:schemeClr val="tx1"/>
                </a:solidFill>
              </a:rPr>
              <a:t>computational</a:t>
            </a:r>
            <a:r>
              <a:rPr lang="en-US" sz="1600">
                <a:solidFill>
                  <a:schemeClr val="bg1"/>
                </a:solidFill>
              </a:rPr>
              <a:t> and </a:t>
            </a:r>
            <a:r>
              <a:rPr lang="en-US" sz="1600">
                <a:solidFill>
                  <a:schemeClr val="tx1"/>
                </a:solidFill>
              </a:rPr>
              <a:t>complexity</a:t>
            </a:r>
            <a:r>
              <a:rPr lang="en-US" sz="1600">
                <a:solidFill>
                  <a:schemeClr val="bg1"/>
                </a:solidFill>
              </a:rPr>
              <a:t> load</a:t>
            </a:r>
          </a:p>
          <a:p>
            <a:pPr marL="457200" lvl="1" indent="0">
              <a:buNone/>
            </a:pPr>
            <a:endParaRPr lang="en-US" sz="1200">
              <a:solidFill>
                <a:schemeClr val="bg1"/>
              </a:solidFill>
            </a:endParaRPr>
          </a:p>
        </p:txBody>
      </p:sp>
      <p:pic>
        <p:nvPicPr>
          <p:cNvPr id="4" name="Picture 3">
            <a:extLst>
              <a:ext uri="{FF2B5EF4-FFF2-40B4-BE49-F238E27FC236}">
                <a16:creationId xmlns:a16="http://schemas.microsoft.com/office/drawing/2014/main" id="{2D8A4BC9-92AB-4FAC-8E53-24150E2F3026}"/>
              </a:ext>
            </a:extLst>
          </p:cNvPr>
          <p:cNvPicPr>
            <a:picLocks noChangeAspect="1"/>
          </p:cNvPicPr>
          <p:nvPr/>
        </p:nvPicPr>
        <p:blipFill>
          <a:blip r:embed="rId3"/>
          <a:stretch>
            <a:fillRect/>
          </a:stretch>
        </p:blipFill>
        <p:spPr>
          <a:xfrm>
            <a:off x="5024373" y="224061"/>
            <a:ext cx="3607297" cy="2711144"/>
          </a:xfrm>
          <a:prstGeom prst="rect">
            <a:avLst/>
          </a:prstGeom>
        </p:spPr>
      </p:pic>
      <p:pic>
        <p:nvPicPr>
          <p:cNvPr id="7" name="Picture 6">
            <a:extLst>
              <a:ext uri="{FF2B5EF4-FFF2-40B4-BE49-F238E27FC236}">
                <a16:creationId xmlns:a16="http://schemas.microsoft.com/office/drawing/2014/main" id="{5F4F9132-E919-4B41-BB07-0B6261C6F0E4}"/>
              </a:ext>
            </a:extLst>
          </p:cNvPr>
          <p:cNvPicPr>
            <a:picLocks noChangeAspect="1"/>
          </p:cNvPicPr>
          <p:nvPr/>
        </p:nvPicPr>
        <p:blipFill>
          <a:blip r:embed="rId4"/>
          <a:stretch>
            <a:fillRect/>
          </a:stretch>
        </p:blipFill>
        <p:spPr>
          <a:xfrm>
            <a:off x="5163565" y="3321513"/>
            <a:ext cx="3504934" cy="2660842"/>
          </a:xfrm>
          <a:prstGeom prst="rect">
            <a:avLst/>
          </a:prstGeom>
        </p:spPr>
      </p:pic>
      <p:sp>
        <p:nvSpPr>
          <p:cNvPr id="14" name="TextBox 13">
            <a:extLst>
              <a:ext uri="{FF2B5EF4-FFF2-40B4-BE49-F238E27FC236}">
                <a16:creationId xmlns:a16="http://schemas.microsoft.com/office/drawing/2014/main" id="{560EF63F-F551-4271-B322-748670EC87CF}"/>
              </a:ext>
            </a:extLst>
          </p:cNvPr>
          <p:cNvSpPr txBox="1"/>
          <p:nvPr/>
        </p:nvSpPr>
        <p:spPr>
          <a:xfrm>
            <a:off x="6334513" y="2984404"/>
            <a:ext cx="904415" cy="369332"/>
          </a:xfrm>
          <a:prstGeom prst="rect">
            <a:avLst/>
          </a:prstGeom>
          <a:noFill/>
        </p:spPr>
        <p:txBody>
          <a:bodyPr wrap="none" rtlCol="0">
            <a:spAutoFit/>
          </a:bodyPr>
          <a:lstStyle/>
          <a:p>
            <a:r>
              <a:rPr lang="en-US"/>
              <a:t>Leach C</a:t>
            </a:r>
          </a:p>
        </p:txBody>
      </p:sp>
    </p:spTree>
    <p:extLst>
      <p:ext uri="{BB962C8B-B14F-4D97-AF65-F5344CB8AC3E}">
        <p14:creationId xmlns:p14="http://schemas.microsoft.com/office/powerpoint/2010/main" val="4253530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594360" y="640263"/>
            <a:ext cx="3822192" cy="1344975"/>
          </a:xfrm>
        </p:spPr>
        <p:txBody>
          <a:bodyPr vert="horz" lIns="91440" tIns="45720" rIns="91440" bIns="45720" rtlCol="0">
            <a:normAutofit/>
          </a:bodyPr>
          <a:lstStyle/>
          <a:p>
            <a:r>
              <a:rPr lang="en-US" sz="3600">
                <a:solidFill>
                  <a:schemeClr val="bg1"/>
                </a:solidFill>
              </a:rPr>
              <a:t>Part 2 – LEACH-C</a:t>
            </a:r>
          </a:p>
        </p:txBody>
      </p:sp>
      <p:cxnSp>
        <p:nvCxnSpPr>
          <p:cNvPr id="80" name="Straight Connector 7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509437" y="2134824"/>
            <a:ext cx="3822192" cy="37730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a:bodyPr>
          <a:lstStyle/>
          <a:p>
            <a:pPr lvl="1"/>
            <a:r>
              <a:rPr lang="en-US" sz="1800">
                <a:solidFill>
                  <a:schemeClr val="bg1"/>
                </a:solidFill>
              </a:rPr>
              <a:t>Larger network:</a:t>
            </a:r>
          </a:p>
          <a:p>
            <a:pPr lvl="2"/>
            <a:r>
              <a:rPr lang="en-US" sz="1400">
                <a:solidFill>
                  <a:schemeClr val="bg1"/>
                </a:solidFill>
              </a:rPr>
              <a:t>More dead nodes</a:t>
            </a:r>
          </a:p>
          <a:p>
            <a:pPr lvl="2"/>
            <a:r>
              <a:rPr lang="en-US" sz="1400">
                <a:solidFill>
                  <a:schemeClr val="bg1"/>
                </a:solidFill>
              </a:rPr>
              <a:t>Lesser data packets</a:t>
            </a:r>
            <a:endParaRPr lang="en-US" sz="1800">
              <a:solidFill>
                <a:schemeClr val="bg1"/>
              </a:solidFill>
            </a:endParaRPr>
          </a:p>
          <a:p>
            <a:pPr lvl="1"/>
            <a:r>
              <a:rPr lang="en-US" sz="1600">
                <a:solidFill>
                  <a:schemeClr val="bg1"/>
                </a:solidFill>
              </a:rPr>
              <a:t>BS for larger network has lesser </a:t>
            </a:r>
            <a:r>
              <a:rPr lang="en-US" sz="1600">
                <a:solidFill>
                  <a:schemeClr val="tx1"/>
                </a:solidFill>
              </a:rPr>
              <a:t>computational</a:t>
            </a:r>
            <a:r>
              <a:rPr lang="en-US" sz="1600">
                <a:solidFill>
                  <a:schemeClr val="bg1"/>
                </a:solidFill>
              </a:rPr>
              <a:t> and </a:t>
            </a:r>
            <a:r>
              <a:rPr lang="en-US" sz="1600">
                <a:solidFill>
                  <a:schemeClr val="tx1"/>
                </a:solidFill>
              </a:rPr>
              <a:t>complexity</a:t>
            </a:r>
            <a:r>
              <a:rPr lang="en-US" sz="1600">
                <a:solidFill>
                  <a:schemeClr val="bg1"/>
                </a:solidFill>
              </a:rPr>
              <a:t> load</a:t>
            </a:r>
          </a:p>
          <a:p>
            <a:pPr lvl="1"/>
            <a:r>
              <a:rPr lang="en-US" sz="1600">
                <a:solidFill>
                  <a:schemeClr val="tx1"/>
                </a:solidFill>
              </a:rPr>
              <a:t>Life time </a:t>
            </a:r>
            <a:r>
              <a:rPr lang="en-US" sz="1600" err="1">
                <a:solidFill>
                  <a:schemeClr val="tx1"/>
                </a:solidFill>
              </a:rPr>
              <a:t>defination</a:t>
            </a:r>
            <a:r>
              <a:rPr lang="en-US" sz="1600">
                <a:solidFill>
                  <a:schemeClr val="tx1"/>
                </a:solidFill>
              </a:rPr>
              <a:t>: </a:t>
            </a:r>
            <a:r>
              <a:rPr lang="en-US" sz="1600">
                <a:solidFill>
                  <a:schemeClr val="bg1"/>
                </a:solidFill>
              </a:rPr>
              <a:t>looking at the first death</a:t>
            </a:r>
          </a:p>
          <a:p>
            <a:pPr lvl="1"/>
            <a:r>
              <a:rPr lang="en-US" sz="1600">
                <a:solidFill>
                  <a:schemeClr val="bg1"/>
                </a:solidFill>
              </a:rPr>
              <a:t>Leach vs Leach C</a:t>
            </a:r>
          </a:p>
          <a:p>
            <a:pPr lvl="2"/>
            <a:r>
              <a:rPr lang="en-US" sz="1400">
                <a:solidFill>
                  <a:schemeClr val="bg1"/>
                </a:solidFill>
              </a:rPr>
              <a:t>First death occurs at much </a:t>
            </a:r>
            <a:r>
              <a:rPr lang="en-US" sz="1400">
                <a:solidFill>
                  <a:schemeClr val="tx1"/>
                </a:solidFill>
              </a:rPr>
              <a:t>later round </a:t>
            </a:r>
            <a:r>
              <a:rPr lang="en-US" sz="1400">
                <a:solidFill>
                  <a:schemeClr val="bg1"/>
                </a:solidFill>
              </a:rPr>
              <a:t>than Leach </a:t>
            </a:r>
          </a:p>
          <a:p>
            <a:pPr lvl="2"/>
            <a:r>
              <a:rPr lang="en-US" sz="1400">
                <a:solidFill>
                  <a:schemeClr val="bg1"/>
                </a:solidFill>
              </a:rPr>
              <a:t>Dies together</a:t>
            </a:r>
          </a:p>
          <a:p>
            <a:pPr lvl="2"/>
            <a:r>
              <a:rPr lang="en-US" sz="1400">
                <a:solidFill>
                  <a:schemeClr val="bg1"/>
                </a:solidFill>
              </a:rPr>
              <a:t>Evenly distributed </a:t>
            </a:r>
          </a:p>
          <a:p>
            <a:pPr marL="457200" lvl="1" indent="0">
              <a:buNone/>
            </a:pPr>
            <a:endParaRPr lang="en-US" sz="1200">
              <a:solidFill>
                <a:schemeClr val="bg1"/>
              </a:solidFill>
            </a:endParaRPr>
          </a:p>
        </p:txBody>
      </p:sp>
      <p:pic>
        <p:nvPicPr>
          <p:cNvPr id="4" name="Picture 3">
            <a:extLst>
              <a:ext uri="{FF2B5EF4-FFF2-40B4-BE49-F238E27FC236}">
                <a16:creationId xmlns:a16="http://schemas.microsoft.com/office/drawing/2014/main" id="{2D8A4BC9-92AB-4FAC-8E53-24150E2F3026}"/>
              </a:ext>
            </a:extLst>
          </p:cNvPr>
          <p:cNvPicPr>
            <a:picLocks noChangeAspect="1"/>
          </p:cNvPicPr>
          <p:nvPr/>
        </p:nvPicPr>
        <p:blipFill>
          <a:blip r:embed="rId3"/>
          <a:stretch>
            <a:fillRect/>
          </a:stretch>
        </p:blipFill>
        <p:spPr>
          <a:xfrm>
            <a:off x="5024373" y="224061"/>
            <a:ext cx="3607297" cy="2711144"/>
          </a:xfrm>
          <a:prstGeom prst="rect">
            <a:avLst/>
          </a:prstGeom>
        </p:spPr>
      </p:pic>
      <p:pic>
        <p:nvPicPr>
          <p:cNvPr id="7" name="Picture 6">
            <a:extLst>
              <a:ext uri="{FF2B5EF4-FFF2-40B4-BE49-F238E27FC236}">
                <a16:creationId xmlns:a16="http://schemas.microsoft.com/office/drawing/2014/main" id="{5F4F9132-E919-4B41-BB07-0B6261C6F0E4}"/>
              </a:ext>
            </a:extLst>
          </p:cNvPr>
          <p:cNvPicPr>
            <a:picLocks noChangeAspect="1"/>
          </p:cNvPicPr>
          <p:nvPr/>
        </p:nvPicPr>
        <p:blipFill>
          <a:blip r:embed="rId4"/>
          <a:stretch>
            <a:fillRect/>
          </a:stretch>
        </p:blipFill>
        <p:spPr>
          <a:xfrm>
            <a:off x="5163565" y="3321513"/>
            <a:ext cx="3504934" cy="2660842"/>
          </a:xfrm>
          <a:prstGeom prst="rect">
            <a:avLst/>
          </a:prstGeom>
        </p:spPr>
      </p:pic>
      <p:pic>
        <p:nvPicPr>
          <p:cNvPr id="11" name="Picture 10">
            <a:extLst>
              <a:ext uri="{FF2B5EF4-FFF2-40B4-BE49-F238E27FC236}">
                <a16:creationId xmlns:a16="http://schemas.microsoft.com/office/drawing/2014/main" id="{D1163C01-E29C-4007-B53E-73A86AF0FF7F}"/>
              </a:ext>
            </a:extLst>
          </p:cNvPr>
          <p:cNvPicPr>
            <a:picLocks noChangeAspect="1"/>
          </p:cNvPicPr>
          <p:nvPr/>
        </p:nvPicPr>
        <p:blipFill>
          <a:blip r:embed="rId5"/>
          <a:stretch>
            <a:fillRect/>
          </a:stretch>
        </p:blipFill>
        <p:spPr>
          <a:xfrm>
            <a:off x="8726470" y="1557866"/>
            <a:ext cx="3288536" cy="2427500"/>
          </a:xfrm>
          <a:prstGeom prst="rect">
            <a:avLst/>
          </a:prstGeom>
        </p:spPr>
      </p:pic>
      <p:sp>
        <p:nvSpPr>
          <p:cNvPr id="3" name="TextBox 2">
            <a:extLst>
              <a:ext uri="{FF2B5EF4-FFF2-40B4-BE49-F238E27FC236}">
                <a16:creationId xmlns:a16="http://schemas.microsoft.com/office/drawing/2014/main" id="{DCB4BAF9-F261-4E7A-936E-927A7E5380D0}"/>
              </a:ext>
            </a:extLst>
          </p:cNvPr>
          <p:cNvSpPr txBox="1"/>
          <p:nvPr/>
        </p:nvSpPr>
        <p:spPr>
          <a:xfrm>
            <a:off x="10202334" y="4174066"/>
            <a:ext cx="728084" cy="369332"/>
          </a:xfrm>
          <a:prstGeom prst="rect">
            <a:avLst/>
          </a:prstGeom>
          <a:noFill/>
        </p:spPr>
        <p:txBody>
          <a:bodyPr wrap="none" rtlCol="0">
            <a:spAutoFit/>
          </a:bodyPr>
          <a:lstStyle/>
          <a:p>
            <a:r>
              <a:rPr lang="en-US"/>
              <a:t>Leach</a:t>
            </a:r>
          </a:p>
        </p:txBody>
      </p:sp>
      <p:sp>
        <p:nvSpPr>
          <p:cNvPr id="12" name="TextBox 11">
            <a:extLst>
              <a:ext uri="{FF2B5EF4-FFF2-40B4-BE49-F238E27FC236}">
                <a16:creationId xmlns:a16="http://schemas.microsoft.com/office/drawing/2014/main" id="{0CFF8F6A-B3A2-4EAE-ABC1-B7316F041DBA}"/>
              </a:ext>
            </a:extLst>
          </p:cNvPr>
          <p:cNvSpPr txBox="1"/>
          <p:nvPr/>
        </p:nvSpPr>
        <p:spPr>
          <a:xfrm>
            <a:off x="6334513" y="2984404"/>
            <a:ext cx="904415" cy="369332"/>
          </a:xfrm>
          <a:prstGeom prst="rect">
            <a:avLst/>
          </a:prstGeom>
          <a:noFill/>
        </p:spPr>
        <p:txBody>
          <a:bodyPr wrap="none" rtlCol="0">
            <a:spAutoFit/>
          </a:bodyPr>
          <a:lstStyle/>
          <a:p>
            <a:r>
              <a:rPr lang="en-US"/>
              <a:t>Leach C</a:t>
            </a:r>
          </a:p>
        </p:txBody>
      </p:sp>
    </p:spTree>
    <p:extLst>
      <p:ext uri="{BB962C8B-B14F-4D97-AF65-F5344CB8AC3E}">
        <p14:creationId xmlns:p14="http://schemas.microsoft.com/office/powerpoint/2010/main" val="2849963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594360" y="640263"/>
            <a:ext cx="3822192" cy="1344975"/>
          </a:xfrm>
        </p:spPr>
        <p:txBody>
          <a:bodyPr vert="horz" lIns="91440" tIns="45720" rIns="91440" bIns="45720" rtlCol="0">
            <a:normAutofit/>
          </a:bodyPr>
          <a:lstStyle/>
          <a:p>
            <a:r>
              <a:rPr lang="en-US" sz="3600">
                <a:solidFill>
                  <a:schemeClr val="bg1"/>
                </a:solidFill>
              </a:rPr>
              <a:t>Part 2 – LEACH-C</a:t>
            </a:r>
          </a:p>
        </p:txBody>
      </p:sp>
      <p:cxnSp>
        <p:nvCxnSpPr>
          <p:cNvPr id="80" name="Straight Connector 7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593610" y="2121763"/>
            <a:ext cx="3822192" cy="37730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a:bodyPr>
          <a:lstStyle/>
          <a:p>
            <a:pPr lvl="1"/>
            <a:r>
              <a:rPr lang="en-US" sz="1800">
                <a:solidFill>
                  <a:schemeClr val="bg1"/>
                </a:solidFill>
              </a:rPr>
              <a:t>Reinforce that larger network incurs larger energy dissipation </a:t>
            </a:r>
          </a:p>
          <a:p>
            <a:pPr marL="914400" lvl="2" indent="0">
              <a:buNone/>
            </a:pPr>
            <a:endParaRPr lang="en-US" sz="1800">
              <a:solidFill>
                <a:schemeClr val="bg1"/>
              </a:solidFill>
            </a:endParaRPr>
          </a:p>
          <a:p>
            <a:pPr lvl="1"/>
            <a:r>
              <a:rPr lang="en-US" sz="1800">
                <a:solidFill>
                  <a:schemeClr val="bg1"/>
                </a:solidFill>
              </a:rPr>
              <a:t>Started off gentle and becoming steeper as network size increase</a:t>
            </a:r>
          </a:p>
          <a:p>
            <a:pPr lvl="1"/>
            <a:endParaRPr lang="en-US" sz="1800">
              <a:solidFill>
                <a:schemeClr val="bg1"/>
              </a:solidFill>
            </a:endParaRPr>
          </a:p>
          <a:p>
            <a:pPr lvl="1"/>
            <a:r>
              <a:rPr lang="en-US" sz="1800">
                <a:solidFill>
                  <a:schemeClr val="bg1"/>
                </a:solidFill>
              </a:rPr>
              <a:t>Due fading and multipath model for energy dissipation </a:t>
            </a:r>
          </a:p>
          <a:p>
            <a:pPr lvl="1"/>
            <a:endParaRPr lang="en-US" sz="1800">
              <a:solidFill>
                <a:schemeClr val="bg1"/>
              </a:solidFill>
            </a:endParaRPr>
          </a:p>
          <a:p>
            <a:pPr marL="457200" lvl="1" indent="0">
              <a:buNone/>
            </a:pPr>
            <a:endParaRPr lang="en-US" sz="1200">
              <a:solidFill>
                <a:schemeClr val="bg1"/>
              </a:solidFill>
            </a:endParaRPr>
          </a:p>
        </p:txBody>
      </p:sp>
      <p:pic>
        <p:nvPicPr>
          <p:cNvPr id="8" name="Picture 7">
            <a:extLst>
              <a:ext uri="{FF2B5EF4-FFF2-40B4-BE49-F238E27FC236}">
                <a16:creationId xmlns:a16="http://schemas.microsoft.com/office/drawing/2014/main" id="{DCCE6ECE-DD32-4335-8AAA-E2AEA418D5B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3235" y="367617"/>
            <a:ext cx="3530918" cy="2648846"/>
          </a:xfrm>
          <a:prstGeom prst="rect">
            <a:avLst/>
          </a:prstGeom>
          <a:noFill/>
          <a:ln>
            <a:noFill/>
          </a:ln>
        </p:spPr>
      </p:pic>
      <p:pic>
        <p:nvPicPr>
          <p:cNvPr id="9" name="Picture 8">
            <a:extLst>
              <a:ext uri="{FF2B5EF4-FFF2-40B4-BE49-F238E27FC236}">
                <a16:creationId xmlns:a16="http://schemas.microsoft.com/office/drawing/2014/main" id="{2BB0C902-3736-471B-9CBF-98E4B4000BF3}"/>
              </a:ext>
            </a:extLst>
          </p:cNvPr>
          <p:cNvPicPr>
            <a:picLocks noChangeAspect="1"/>
          </p:cNvPicPr>
          <p:nvPr/>
        </p:nvPicPr>
        <p:blipFill>
          <a:blip r:embed="rId4"/>
          <a:stretch>
            <a:fillRect/>
          </a:stretch>
        </p:blipFill>
        <p:spPr>
          <a:xfrm>
            <a:off x="5136470" y="3161606"/>
            <a:ext cx="3804025" cy="2903710"/>
          </a:xfrm>
          <a:prstGeom prst="rect">
            <a:avLst/>
          </a:prstGeom>
        </p:spPr>
      </p:pic>
      <p:pic>
        <p:nvPicPr>
          <p:cNvPr id="11" name="Picture 10">
            <a:extLst>
              <a:ext uri="{FF2B5EF4-FFF2-40B4-BE49-F238E27FC236}">
                <a16:creationId xmlns:a16="http://schemas.microsoft.com/office/drawing/2014/main" id="{7EC794C3-0930-4370-BCD9-5BB740868198}"/>
              </a:ext>
            </a:extLst>
          </p:cNvPr>
          <p:cNvPicPr>
            <a:picLocks noChangeAspect="1"/>
          </p:cNvPicPr>
          <p:nvPr/>
        </p:nvPicPr>
        <p:blipFill>
          <a:blip r:embed="rId5"/>
          <a:stretch>
            <a:fillRect/>
          </a:stretch>
        </p:blipFill>
        <p:spPr>
          <a:xfrm>
            <a:off x="8940495" y="1312750"/>
            <a:ext cx="3098789" cy="992922"/>
          </a:xfrm>
          <a:prstGeom prst="rect">
            <a:avLst/>
          </a:prstGeom>
        </p:spPr>
      </p:pic>
      <p:cxnSp>
        <p:nvCxnSpPr>
          <p:cNvPr id="12" name="Straight Connector 11">
            <a:extLst>
              <a:ext uri="{FF2B5EF4-FFF2-40B4-BE49-F238E27FC236}">
                <a16:creationId xmlns:a16="http://schemas.microsoft.com/office/drawing/2014/main" id="{C4A3CCEF-EBFB-4867-A65D-8D5C59B218B0}"/>
              </a:ext>
            </a:extLst>
          </p:cNvPr>
          <p:cNvCxnSpPr>
            <a:cxnSpLocks/>
          </p:cNvCxnSpPr>
          <p:nvPr/>
        </p:nvCxnSpPr>
        <p:spPr>
          <a:xfrm flipH="1">
            <a:off x="6096000" y="4832531"/>
            <a:ext cx="1471749" cy="1754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C024E42-0B2D-4F1E-AA15-C29D7590450E}"/>
              </a:ext>
            </a:extLst>
          </p:cNvPr>
          <p:cNvCxnSpPr>
            <a:cxnSpLocks/>
          </p:cNvCxnSpPr>
          <p:nvPr/>
        </p:nvCxnSpPr>
        <p:spPr>
          <a:xfrm flipH="1">
            <a:off x="5908765" y="4104844"/>
            <a:ext cx="159802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15258FB-338D-4068-94A5-A806FC8EB454}"/>
              </a:ext>
            </a:extLst>
          </p:cNvPr>
          <p:cNvCxnSpPr>
            <a:cxnSpLocks/>
          </p:cNvCxnSpPr>
          <p:nvPr/>
        </p:nvCxnSpPr>
        <p:spPr>
          <a:xfrm flipH="1">
            <a:off x="7506789" y="3753482"/>
            <a:ext cx="478971" cy="3513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507207-D5D2-4A0B-84AB-A97026B60751}"/>
              </a:ext>
            </a:extLst>
          </p:cNvPr>
          <p:cNvCxnSpPr>
            <a:cxnSpLocks/>
          </p:cNvCxnSpPr>
          <p:nvPr/>
        </p:nvCxnSpPr>
        <p:spPr>
          <a:xfrm flipH="1">
            <a:off x="7468746" y="4613461"/>
            <a:ext cx="586683" cy="2342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022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594360" y="640263"/>
            <a:ext cx="3822192" cy="1344975"/>
          </a:xfrm>
        </p:spPr>
        <p:txBody>
          <a:bodyPr vert="horz" lIns="91440" tIns="45720" rIns="91440" bIns="45720" rtlCol="0">
            <a:normAutofit/>
          </a:bodyPr>
          <a:lstStyle/>
          <a:p>
            <a:r>
              <a:rPr lang="en-US" sz="3600">
                <a:solidFill>
                  <a:schemeClr val="bg1"/>
                </a:solidFill>
              </a:rPr>
              <a:t>Part 2 – BCDCP </a:t>
            </a:r>
            <a:endParaRPr lang="en-US">
              <a:solidFill>
                <a:schemeClr val="bg1"/>
              </a:solidFill>
              <a:ea typeface="+mj-lt"/>
              <a:cs typeface="+mj-lt"/>
            </a:endParaRPr>
          </a:p>
        </p:txBody>
      </p:sp>
      <p:cxnSp>
        <p:nvCxnSpPr>
          <p:cNvPr id="80" name="Straight Connector 7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593610" y="2121763"/>
            <a:ext cx="3822192" cy="37730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ormAutofit lnSpcReduction="10000"/>
          </a:bodyPr>
          <a:lstStyle/>
          <a:p>
            <a:pPr marL="285750" indent="-285750"/>
            <a:r>
              <a:rPr lang="en-US" sz="1600">
                <a:solidFill>
                  <a:schemeClr val="bg1"/>
                </a:solidFill>
                <a:cs typeface="Calibri"/>
              </a:rPr>
              <a:t>Improvement from LEACH and LEACH-C</a:t>
            </a:r>
          </a:p>
          <a:p>
            <a:pPr marL="285750" indent="-285750"/>
            <a:r>
              <a:rPr lang="en-US" sz="1600">
                <a:solidFill>
                  <a:schemeClr val="bg1"/>
                </a:solidFill>
                <a:cs typeface="Calibri"/>
              </a:rPr>
              <a:t>Uniform placement of cluster heads to minimize distance of packet transmission</a:t>
            </a:r>
            <a:endParaRPr lang="en-US">
              <a:solidFill>
                <a:schemeClr val="bg1"/>
              </a:solidFill>
              <a:cs typeface="Calibri" panose="020F0502020204030204"/>
            </a:endParaRPr>
          </a:p>
          <a:p>
            <a:pPr marL="285750" indent="-285750"/>
            <a:r>
              <a:rPr lang="en-US" sz="1600">
                <a:solidFill>
                  <a:schemeClr val="bg1"/>
                </a:solidFill>
                <a:cs typeface="Calibri"/>
              </a:rPr>
              <a:t>Performs balanced clustering where every cluster have roughly the same nodes</a:t>
            </a:r>
          </a:p>
          <a:p>
            <a:pPr marL="285750" indent="-285750"/>
            <a:r>
              <a:rPr lang="en-US" sz="1600">
                <a:solidFill>
                  <a:schemeClr val="bg1"/>
                </a:solidFill>
                <a:cs typeface="Calibri"/>
              </a:rPr>
              <a:t>Using CH-to-CH routing to save packet transmission distance further</a:t>
            </a:r>
          </a:p>
          <a:p>
            <a:pPr marL="285750" indent="-285750"/>
            <a:r>
              <a:rPr lang="en-US" sz="1600">
                <a:solidFill>
                  <a:schemeClr val="bg1"/>
                </a:solidFill>
                <a:cs typeface="Calibri"/>
              </a:rPr>
              <a:t>Fuses data packets to increase data compression</a:t>
            </a:r>
          </a:p>
          <a:p>
            <a:pPr marL="285750" indent="-285750"/>
            <a:endParaRPr lang="en-US" sz="1600">
              <a:solidFill>
                <a:schemeClr val="bg1"/>
              </a:solidFill>
              <a:cs typeface="Calibri"/>
            </a:endParaRPr>
          </a:p>
        </p:txBody>
      </p:sp>
      <p:pic>
        <p:nvPicPr>
          <p:cNvPr id="5" name="Picture 5" descr="Text&#10;&#10;Description automatically generated">
            <a:extLst>
              <a:ext uri="{FF2B5EF4-FFF2-40B4-BE49-F238E27FC236}">
                <a16:creationId xmlns:a16="http://schemas.microsoft.com/office/drawing/2014/main" id="{5C1C005E-8285-2904-B979-6D489B64EBDC}"/>
              </a:ext>
            </a:extLst>
          </p:cNvPr>
          <p:cNvPicPr>
            <a:picLocks noChangeAspect="1"/>
          </p:cNvPicPr>
          <p:nvPr/>
        </p:nvPicPr>
        <p:blipFill>
          <a:blip r:embed="rId3"/>
          <a:stretch>
            <a:fillRect/>
          </a:stretch>
        </p:blipFill>
        <p:spPr>
          <a:xfrm>
            <a:off x="5164318" y="418060"/>
            <a:ext cx="5469117" cy="1669838"/>
          </a:xfrm>
          <a:prstGeom prst="rect">
            <a:avLst/>
          </a:prstGeom>
        </p:spPr>
      </p:pic>
      <p:pic>
        <p:nvPicPr>
          <p:cNvPr id="6" name="Picture 7" descr="Chart&#10;&#10;Description automatically generated">
            <a:extLst>
              <a:ext uri="{FF2B5EF4-FFF2-40B4-BE49-F238E27FC236}">
                <a16:creationId xmlns:a16="http://schemas.microsoft.com/office/drawing/2014/main" id="{17BC9CAF-B126-17B7-C341-F8DD7C0DB424}"/>
              </a:ext>
            </a:extLst>
          </p:cNvPr>
          <p:cNvPicPr>
            <a:picLocks noChangeAspect="1"/>
          </p:cNvPicPr>
          <p:nvPr/>
        </p:nvPicPr>
        <p:blipFill>
          <a:blip r:embed="rId4"/>
          <a:stretch>
            <a:fillRect/>
          </a:stretch>
        </p:blipFill>
        <p:spPr>
          <a:xfrm>
            <a:off x="7898092" y="4005725"/>
            <a:ext cx="3214540" cy="2200922"/>
          </a:xfrm>
          <a:prstGeom prst="rect">
            <a:avLst/>
          </a:prstGeom>
        </p:spPr>
      </p:pic>
      <p:pic>
        <p:nvPicPr>
          <p:cNvPr id="8" name="Picture 8" descr="Text&#10;&#10;Description automatically generated">
            <a:extLst>
              <a:ext uri="{FF2B5EF4-FFF2-40B4-BE49-F238E27FC236}">
                <a16:creationId xmlns:a16="http://schemas.microsoft.com/office/drawing/2014/main" id="{8ED61718-4D72-D237-A9C9-402B79D355DE}"/>
              </a:ext>
            </a:extLst>
          </p:cNvPr>
          <p:cNvPicPr>
            <a:picLocks noChangeAspect="1"/>
          </p:cNvPicPr>
          <p:nvPr/>
        </p:nvPicPr>
        <p:blipFill>
          <a:blip r:embed="rId5"/>
          <a:stretch>
            <a:fillRect/>
          </a:stretch>
        </p:blipFill>
        <p:spPr>
          <a:xfrm>
            <a:off x="5101472" y="2000195"/>
            <a:ext cx="3748725" cy="1867795"/>
          </a:xfrm>
          <a:prstGeom prst="rect">
            <a:avLst/>
          </a:prstGeom>
        </p:spPr>
      </p:pic>
    </p:spTree>
    <p:extLst>
      <p:ext uri="{BB962C8B-B14F-4D97-AF65-F5344CB8AC3E}">
        <p14:creationId xmlns:p14="http://schemas.microsoft.com/office/powerpoint/2010/main" val="3362878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594360" y="640263"/>
            <a:ext cx="3822192" cy="1344975"/>
          </a:xfrm>
        </p:spPr>
        <p:txBody>
          <a:bodyPr vert="horz" lIns="91440" tIns="45720" rIns="91440" bIns="45720" rtlCol="0">
            <a:normAutofit/>
          </a:bodyPr>
          <a:lstStyle/>
          <a:p>
            <a:r>
              <a:rPr lang="en-US" sz="3600">
                <a:solidFill>
                  <a:schemeClr val="bg1"/>
                </a:solidFill>
              </a:rPr>
              <a:t>Scope</a:t>
            </a:r>
          </a:p>
        </p:txBody>
      </p:sp>
      <p:cxnSp>
        <p:nvCxnSpPr>
          <p:cNvPr id="80" name="Straight Connector 7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593610" y="2425148"/>
            <a:ext cx="3822192" cy="33660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p>
            <a:r>
              <a:rPr lang="en-US" sz="2400"/>
              <a:t>Part 1 – LEACH</a:t>
            </a:r>
          </a:p>
          <a:p>
            <a:pPr lvl="1"/>
            <a:r>
              <a:rPr lang="en-US" sz="2000"/>
              <a:t>Network Size Variation</a:t>
            </a:r>
          </a:p>
          <a:p>
            <a:r>
              <a:rPr lang="en-US" sz="2400"/>
              <a:t>Part 2 – </a:t>
            </a:r>
            <a:r>
              <a:rPr lang="en-US" sz="2400" err="1"/>
              <a:t>Centralised</a:t>
            </a:r>
            <a:r>
              <a:rPr lang="en-US" sz="2400"/>
              <a:t> Variations</a:t>
            </a:r>
          </a:p>
          <a:p>
            <a:pPr lvl="1"/>
            <a:r>
              <a:rPr lang="en-US" sz="2000"/>
              <a:t>LEACH-C</a:t>
            </a:r>
          </a:p>
          <a:p>
            <a:pPr lvl="1"/>
            <a:r>
              <a:rPr lang="en-US" sz="2000"/>
              <a:t>BCDCP</a:t>
            </a:r>
          </a:p>
        </p:txBody>
      </p:sp>
      <p:pic>
        <p:nvPicPr>
          <p:cNvPr id="74" name="Picture 73" descr="Diagram&#10;&#10;Description automatically generated">
            <a:extLst>
              <a:ext uri="{FF2B5EF4-FFF2-40B4-BE49-F238E27FC236}">
                <a16:creationId xmlns:a16="http://schemas.microsoft.com/office/drawing/2014/main" id="{7620BB69-EA94-5F43-BAAF-7BACE25BE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9310" y="1613438"/>
            <a:ext cx="6796827" cy="3797762"/>
          </a:xfrm>
          <a:prstGeom prst="rect">
            <a:avLst/>
          </a:prstGeom>
        </p:spPr>
      </p:pic>
      <p:sp>
        <p:nvSpPr>
          <p:cNvPr id="75" name="Rectangle 74">
            <a:extLst>
              <a:ext uri="{FF2B5EF4-FFF2-40B4-BE49-F238E27FC236}">
                <a16:creationId xmlns:a16="http://schemas.microsoft.com/office/drawing/2014/main" id="{C5FECFB8-5B36-7441-9E0C-86A8FB96DE7A}"/>
              </a:ext>
            </a:extLst>
          </p:cNvPr>
          <p:cNvSpPr/>
          <p:nvPr/>
        </p:nvSpPr>
        <p:spPr>
          <a:xfrm>
            <a:off x="11039722" y="2539098"/>
            <a:ext cx="903580" cy="4768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DDCEC2F-2843-1748-822E-44FE72CDA708}"/>
              </a:ext>
            </a:extLst>
          </p:cNvPr>
          <p:cNvSpPr/>
          <p:nvPr/>
        </p:nvSpPr>
        <p:spPr>
          <a:xfrm>
            <a:off x="5265085" y="5593969"/>
            <a:ext cx="7072690" cy="461665"/>
          </a:xfrm>
          <a:prstGeom prst="rect">
            <a:avLst/>
          </a:prstGeom>
        </p:spPr>
        <p:txBody>
          <a:bodyPr wrap="square">
            <a:spAutoFit/>
          </a:bodyPr>
          <a:lstStyle/>
          <a:p>
            <a:r>
              <a:rPr lang="en-GB" sz="1200">
                <a:solidFill>
                  <a:srgbClr val="000000"/>
                </a:solidFill>
                <a:latin typeface="Times New Roman" panose="02020603050405020304" pitchFamily="18" charset="0"/>
                <a:ea typeface="SimSun" panose="02010600030101010101" pitchFamily="2" charset="-122"/>
              </a:rPr>
              <a:t>A. A. Hassan, W. Shah, M. F. Iskandar, and A. A.-J. Mohammed, “Clustering Methods for Cluster-based Routing Protocols in Wireless Sensor Networks: Comparative Study,” vol. 12, no. 21, p. 11, 2017.</a:t>
            </a:r>
            <a:r>
              <a:rPr lang="en-SG" sz="1200">
                <a:effectLst/>
              </a:rPr>
              <a:t> </a:t>
            </a:r>
            <a:endParaRPr lang="en-US" sz="1200"/>
          </a:p>
        </p:txBody>
      </p:sp>
      <p:sp>
        <p:nvSpPr>
          <p:cNvPr id="79" name="Rectangle 78">
            <a:extLst>
              <a:ext uri="{FF2B5EF4-FFF2-40B4-BE49-F238E27FC236}">
                <a16:creationId xmlns:a16="http://schemas.microsoft.com/office/drawing/2014/main" id="{A5EBF6CA-584B-9D49-8116-7CE6ED2B3EF0}"/>
              </a:ext>
            </a:extLst>
          </p:cNvPr>
          <p:cNvSpPr/>
          <p:nvPr/>
        </p:nvSpPr>
        <p:spPr>
          <a:xfrm>
            <a:off x="11039722" y="3516495"/>
            <a:ext cx="903580" cy="4768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9954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594360" y="640263"/>
            <a:ext cx="3822192" cy="1344975"/>
          </a:xfrm>
        </p:spPr>
        <p:txBody>
          <a:bodyPr vert="horz" lIns="91440" tIns="45720" rIns="91440" bIns="45720" rtlCol="0">
            <a:normAutofit/>
          </a:bodyPr>
          <a:lstStyle/>
          <a:p>
            <a:r>
              <a:rPr lang="en-US" sz="3600">
                <a:solidFill>
                  <a:schemeClr val="bg1"/>
                </a:solidFill>
              </a:rPr>
              <a:t>Part 2 – BCDCP </a:t>
            </a:r>
            <a:endParaRPr lang="en-US">
              <a:solidFill>
                <a:schemeClr val="bg1"/>
              </a:solidFill>
              <a:ea typeface="+mj-lt"/>
              <a:cs typeface="+mj-lt"/>
            </a:endParaRPr>
          </a:p>
        </p:txBody>
      </p:sp>
      <p:cxnSp>
        <p:nvCxnSpPr>
          <p:cNvPr id="80" name="Straight Connector 7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593610" y="2121763"/>
            <a:ext cx="3822192" cy="37730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ormAutofit/>
          </a:bodyPr>
          <a:lstStyle/>
          <a:p>
            <a:pPr marL="0" indent="0">
              <a:buNone/>
            </a:pPr>
            <a:r>
              <a:rPr lang="en-US" sz="1600">
                <a:solidFill>
                  <a:schemeClr val="bg1"/>
                </a:solidFill>
                <a:ea typeface="+mn-lt"/>
                <a:cs typeface="+mn-lt"/>
              </a:rPr>
              <a:t>CH Candidate Selection: </a:t>
            </a:r>
            <a:endParaRPr lang="en-US"/>
          </a:p>
          <a:p>
            <a:r>
              <a:rPr lang="en-US" sz="1600">
                <a:solidFill>
                  <a:schemeClr val="bg1"/>
                </a:solidFill>
                <a:cs typeface="Calibri"/>
              </a:rPr>
              <a:t>Creates a set of cluster head candidates with nodes that have E &gt; </a:t>
            </a:r>
            <a:r>
              <a:rPr lang="en-US" sz="1600" err="1">
                <a:solidFill>
                  <a:schemeClr val="bg1"/>
                </a:solidFill>
                <a:cs typeface="Calibri"/>
              </a:rPr>
              <a:t>Eavg</a:t>
            </a:r>
            <a:endParaRPr lang="en-US" sz="1600">
              <a:solidFill>
                <a:schemeClr val="bg1"/>
              </a:solidFill>
              <a:cs typeface="Calibri"/>
            </a:endParaRPr>
          </a:p>
          <a:p>
            <a:r>
              <a:rPr lang="en-US" sz="1600">
                <a:solidFill>
                  <a:schemeClr val="bg1"/>
                </a:solidFill>
                <a:cs typeface="Calibri"/>
              </a:rPr>
              <a:t>Store these nodes in </a:t>
            </a:r>
            <a:r>
              <a:rPr lang="en-US" sz="1600" err="1">
                <a:solidFill>
                  <a:schemeClr val="bg1"/>
                </a:solidFill>
                <a:cs typeface="Calibri"/>
              </a:rPr>
              <a:t>temp_S</a:t>
            </a:r>
            <a:endParaRPr lang="en-US" sz="1600">
              <a:solidFill>
                <a:schemeClr val="bg1"/>
              </a:solidFill>
              <a:cs typeface="Calibri"/>
            </a:endParaRPr>
          </a:p>
          <a:p>
            <a:r>
              <a:rPr lang="en-US" sz="1600">
                <a:solidFill>
                  <a:schemeClr val="bg1"/>
                </a:solidFill>
                <a:cs typeface="Calibri"/>
              </a:rPr>
              <a:t>Note that addition of tolerance is to reduce rounding errors in </a:t>
            </a:r>
            <a:r>
              <a:rPr lang="en-US" sz="1600" err="1">
                <a:solidFill>
                  <a:schemeClr val="bg1"/>
                </a:solidFill>
                <a:cs typeface="Calibri"/>
              </a:rPr>
              <a:t>matlab</a:t>
            </a:r>
            <a:endParaRPr lang="en-US" sz="1600">
              <a:solidFill>
                <a:schemeClr val="bg1"/>
              </a:solidFill>
              <a:cs typeface="Calibri"/>
            </a:endParaRPr>
          </a:p>
          <a:p>
            <a:r>
              <a:rPr lang="en-US" sz="1600">
                <a:solidFill>
                  <a:schemeClr val="tx1"/>
                </a:solidFill>
                <a:cs typeface="Calibri"/>
              </a:rPr>
              <a:t>Similar to LEACH-C</a:t>
            </a:r>
          </a:p>
        </p:txBody>
      </p:sp>
      <p:pic>
        <p:nvPicPr>
          <p:cNvPr id="3" name="Picture 3" descr="Graphical user interface, text, application&#10;&#10;Description automatically generated">
            <a:extLst>
              <a:ext uri="{FF2B5EF4-FFF2-40B4-BE49-F238E27FC236}">
                <a16:creationId xmlns:a16="http://schemas.microsoft.com/office/drawing/2014/main" id="{69FB44B7-6439-D82E-7927-729B847490DD}"/>
              </a:ext>
            </a:extLst>
          </p:cNvPr>
          <p:cNvPicPr>
            <a:picLocks noChangeAspect="1"/>
          </p:cNvPicPr>
          <p:nvPr/>
        </p:nvPicPr>
        <p:blipFill>
          <a:blip r:embed="rId3"/>
          <a:stretch>
            <a:fillRect/>
          </a:stretch>
        </p:blipFill>
        <p:spPr>
          <a:xfrm>
            <a:off x="4847763" y="1806266"/>
            <a:ext cx="7347902" cy="3558006"/>
          </a:xfrm>
          <a:prstGeom prst="rect">
            <a:avLst/>
          </a:prstGeom>
          <a:ln>
            <a:solidFill>
              <a:srgbClr val="4472C4"/>
            </a:solidFill>
          </a:ln>
        </p:spPr>
      </p:pic>
      <p:sp>
        <p:nvSpPr>
          <p:cNvPr id="4" name="TextBox 3">
            <a:extLst>
              <a:ext uri="{FF2B5EF4-FFF2-40B4-BE49-F238E27FC236}">
                <a16:creationId xmlns:a16="http://schemas.microsoft.com/office/drawing/2014/main" id="{3BFBB9C0-46E5-A989-0FF7-53A7F138CF42}"/>
              </a:ext>
            </a:extLst>
          </p:cNvPr>
          <p:cNvSpPr txBox="1"/>
          <p:nvPr/>
        </p:nvSpPr>
        <p:spPr>
          <a:xfrm>
            <a:off x="4969130" y="543634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Filtering of nodes</a:t>
            </a:r>
          </a:p>
        </p:txBody>
      </p:sp>
    </p:spTree>
    <p:extLst>
      <p:ext uri="{BB962C8B-B14F-4D97-AF65-F5344CB8AC3E}">
        <p14:creationId xmlns:p14="http://schemas.microsoft.com/office/powerpoint/2010/main" val="2092136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594360" y="640263"/>
            <a:ext cx="3822192" cy="1344975"/>
          </a:xfrm>
        </p:spPr>
        <p:txBody>
          <a:bodyPr vert="horz" lIns="91440" tIns="45720" rIns="91440" bIns="45720" rtlCol="0">
            <a:normAutofit/>
          </a:bodyPr>
          <a:lstStyle/>
          <a:p>
            <a:r>
              <a:rPr lang="en-US" sz="3600">
                <a:solidFill>
                  <a:schemeClr val="bg1"/>
                </a:solidFill>
              </a:rPr>
              <a:t>Part 2 – BCDCP </a:t>
            </a:r>
            <a:endParaRPr lang="en-US">
              <a:solidFill>
                <a:schemeClr val="bg1"/>
              </a:solidFill>
              <a:ea typeface="+mj-lt"/>
              <a:cs typeface="+mj-lt"/>
            </a:endParaRPr>
          </a:p>
        </p:txBody>
      </p:sp>
      <p:cxnSp>
        <p:nvCxnSpPr>
          <p:cNvPr id="80" name="Straight Connector 7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593610" y="2121763"/>
            <a:ext cx="3822192" cy="37730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ormAutofit/>
          </a:bodyPr>
          <a:lstStyle/>
          <a:p>
            <a:pPr marL="0" indent="0">
              <a:buNone/>
            </a:pPr>
            <a:r>
              <a:rPr lang="en-US" sz="1600">
                <a:solidFill>
                  <a:schemeClr val="bg1"/>
                </a:solidFill>
              </a:rPr>
              <a:t>Cluster creation</a:t>
            </a:r>
            <a:endParaRPr lang="en-US" sz="1600">
              <a:solidFill>
                <a:schemeClr val="bg1"/>
              </a:solidFill>
              <a:cs typeface="Calibri"/>
            </a:endParaRPr>
          </a:p>
          <a:p>
            <a:r>
              <a:rPr lang="en-US" sz="1600">
                <a:solidFill>
                  <a:schemeClr val="bg1"/>
                </a:solidFill>
                <a:ea typeface="+mn-lt"/>
                <a:cs typeface="+mn-lt"/>
              </a:rPr>
              <a:t>Largest cluster split into two smaller balanced clusters</a:t>
            </a:r>
          </a:p>
          <a:p>
            <a:r>
              <a:rPr lang="en-US" sz="1600">
                <a:solidFill>
                  <a:schemeClr val="bg1"/>
                </a:solidFill>
                <a:ea typeface="+mn-lt"/>
                <a:cs typeface="+mn-lt"/>
              </a:rPr>
              <a:t>Repeat until there are </a:t>
            </a:r>
            <a:r>
              <a:rPr lang="en-US" sz="1600" i="1" err="1">
                <a:solidFill>
                  <a:schemeClr val="bg1"/>
                </a:solidFill>
                <a:ea typeface="+mn-lt"/>
                <a:cs typeface="+mn-lt"/>
              </a:rPr>
              <a:t>Nch</a:t>
            </a:r>
            <a:r>
              <a:rPr lang="en-US" sz="1600" i="1">
                <a:solidFill>
                  <a:schemeClr val="bg1"/>
                </a:solidFill>
                <a:ea typeface="+mn-lt"/>
                <a:cs typeface="+mn-lt"/>
              </a:rPr>
              <a:t> </a:t>
            </a:r>
            <a:r>
              <a:rPr lang="en-US" sz="1600">
                <a:solidFill>
                  <a:schemeClr val="bg1"/>
                </a:solidFill>
                <a:ea typeface="+mn-lt"/>
                <a:cs typeface="+mn-lt"/>
              </a:rPr>
              <a:t>clusters</a:t>
            </a:r>
            <a:endParaRPr lang="en-US">
              <a:solidFill>
                <a:schemeClr val="bg1"/>
              </a:solidFill>
            </a:endParaRPr>
          </a:p>
        </p:txBody>
      </p:sp>
      <p:pic>
        <p:nvPicPr>
          <p:cNvPr id="7" name="Picture 6">
            <a:extLst>
              <a:ext uri="{FF2B5EF4-FFF2-40B4-BE49-F238E27FC236}">
                <a16:creationId xmlns:a16="http://schemas.microsoft.com/office/drawing/2014/main" id="{B7F97B01-2ADC-F648-8606-B5C7A5157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2699" y="1238416"/>
            <a:ext cx="4172930" cy="4146516"/>
          </a:xfrm>
          <a:prstGeom prst="rect">
            <a:avLst/>
          </a:prstGeom>
          <a:ln>
            <a:solidFill>
              <a:srgbClr val="4472C4"/>
            </a:solidFill>
          </a:ln>
        </p:spPr>
      </p:pic>
      <p:pic>
        <p:nvPicPr>
          <p:cNvPr id="3" name="Picture 3" descr="Text, letter&#10;&#10;Description automatically generated">
            <a:extLst>
              <a:ext uri="{FF2B5EF4-FFF2-40B4-BE49-F238E27FC236}">
                <a16:creationId xmlns:a16="http://schemas.microsoft.com/office/drawing/2014/main" id="{F656D68F-249A-434B-1D2E-2E3D79356154}"/>
              </a:ext>
            </a:extLst>
          </p:cNvPr>
          <p:cNvPicPr>
            <a:picLocks noChangeAspect="1"/>
          </p:cNvPicPr>
          <p:nvPr/>
        </p:nvPicPr>
        <p:blipFill>
          <a:blip r:embed="rId4"/>
          <a:stretch>
            <a:fillRect/>
          </a:stretch>
        </p:blipFill>
        <p:spPr>
          <a:xfrm>
            <a:off x="8825060" y="2455721"/>
            <a:ext cx="3128127" cy="1035303"/>
          </a:xfrm>
          <a:prstGeom prst="rect">
            <a:avLst/>
          </a:prstGeom>
        </p:spPr>
      </p:pic>
      <p:pic>
        <p:nvPicPr>
          <p:cNvPr id="4" name="Picture 4">
            <a:extLst>
              <a:ext uri="{FF2B5EF4-FFF2-40B4-BE49-F238E27FC236}">
                <a16:creationId xmlns:a16="http://schemas.microsoft.com/office/drawing/2014/main" id="{2874432B-A8E1-D711-7FDA-E2D32EDE9F67}"/>
              </a:ext>
            </a:extLst>
          </p:cNvPr>
          <p:cNvPicPr>
            <a:picLocks noChangeAspect="1"/>
          </p:cNvPicPr>
          <p:nvPr/>
        </p:nvPicPr>
        <p:blipFill>
          <a:blip r:embed="rId5"/>
          <a:stretch>
            <a:fillRect/>
          </a:stretch>
        </p:blipFill>
        <p:spPr>
          <a:xfrm>
            <a:off x="8825060" y="3596194"/>
            <a:ext cx="2751056" cy="404047"/>
          </a:xfrm>
          <a:prstGeom prst="rect">
            <a:avLst/>
          </a:prstGeom>
        </p:spPr>
      </p:pic>
      <p:cxnSp>
        <p:nvCxnSpPr>
          <p:cNvPr id="5" name="Straight Arrow Connector 4">
            <a:extLst>
              <a:ext uri="{FF2B5EF4-FFF2-40B4-BE49-F238E27FC236}">
                <a16:creationId xmlns:a16="http://schemas.microsoft.com/office/drawing/2014/main" id="{2084A82F-E4F7-2363-1D0E-5EEE1D57EC6A}"/>
              </a:ext>
            </a:extLst>
          </p:cNvPr>
          <p:cNvCxnSpPr/>
          <p:nvPr/>
        </p:nvCxnSpPr>
        <p:spPr>
          <a:xfrm flipV="1">
            <a:off x="7398471" y="3744798"/>
            <a:ext cx="1354317" cy="664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AA586F0-B4C3-0C88-0849-F54E78D70C23}"/>
              </a:ext>
            </a:extLst>
          </p:cNvPr>
          <p:cNvSpPr txBox="1"/>
          <p:nvPr/>
        </p:nvSpPr>
        <p:spPr>
          <a:xfrm>
            <a:off x="4969130" y="543634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Creation of clusters</a:t>
            </a:r>
            <a:endParaRPr lang="en-US"/>
          </a:p>
        </p:txBody>
      </p:sp>
    </p:spTree>
    <p:extLst>
      <p:ext uri="{BB962C8B-B14F-4D97-AF65-F5344CB8AC3E}">
        <p14:creationId xmlns:p14="http://schemas.microsoft.com/office/powerpoint/2010/main" val="1698005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594360" y="640263"/>
            <a:ext cx="3822192" cy="1344975"/>
          </a:xfrm>
        </p:spPr>
        <p:txBody>
          <a:bodyPr vert="horz" lIns="91440" tIns="45720" rIns="91440" bIns="45720" rtlCol="0">
            <a:normAutofit/>
          </a:bodyPr>
          <a:lstStyle/>
          <a:p>
            <a:r>
              <a:rPr lang="en-US" sz="3600">
                <a:solidFill>
                  <a:schemeClr val="bg1"/>
                </a:solidFill>
              </a:rPr>
              <a:t>Part 2 – BCDCP </a:t>
            </a:r>
            <a:endParaRPr lang="en-US">
              <a:solidFill>
                <a:schemeClr val="bg1"/>
              </a:solidFill>
              <a:ea typeface="+mj-lt"/>
              <a:cs typeface="+mj-lt"/>
            </a:endParaRPr>
          </a:p>
        </p:txBody>
      </p:sp>
      <p:cxnSp>
        <p:nvCxnSpPr>
          <p:cNvPr id="80" name="Straight Connector 7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593610" y="2121763"/>
            <a:ext cx="3822192" cy="37730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ormAutofit/>
          </a:bodyPr>
          <a:lstStyle/>
          <a:p>
            <a:pPr marL="0" indent="0">
              <a:buNone/>
            </a:pPr>
            <a:r>
              <a:rPr lang="en-US" sz="1600">
                <a:solidFill>
                  <a:schemeClr val="bg1"/>
                </a:solidFill>
              </a:rPr>
              <a:t>Cluster creation</a:t>
            </a:r>
            <a:endParaRPr lang="en-US" sz="1600">
              <a:solidFill>
                <a:schemeClr val="bg1"/>
              </a:solidFill>
              <a:cs typeface="Calibri"/>
            </a:endParaRPr>
          </a:p>
          <a:p>
            <a:r>
              <a:rPr lang="en-US" sz="1600">
                <a:solidFill>
                  <a:schemeClr val="bg1"/>
                </a:solidFill>
                <a:ea typeface="+mn-lt"/>
                <a:cs typeface="+mn-lt"/>
              </a:rPr>
              <a:t>Largest cluster split into two smaller balanced clusters</a:t>
            </a:r>
            <a:endParaRPr lang="en-US" sz="1600">
              <a:ea typeface="+mn-lt"/>
              <a:cs typeface="+mn-lt"/>
            </a:endParaRPr>
          </a:p>
          <a:p>
            <a:r>
              <a:rPr lang="en-US" sz="1600">
                <a:solidFill>
                  <a:schemeClr val="bg1"/>
                </a:solidFill>
                <a:ea typeface="+mn-lt"/>
                <a:cs typeface="+mn-lt"/>
              </a:rPr>
              <a:t>Repeat until there are </a:t>
            </a:r>
            <a:r>
              <a:rPr lang="en-US" sz="1600" i="1" err="1">
                <a:solidFill>
                  <a:schemeClr val="bg1"/>
                </a:solidFill>
                <a:ea typeface="+mn-lt"/>
                <a:cs typeface="+mn-lt"/>
              </a:rPr>
              <a:t>Nch</a:t>
            </a:r>
            <a:r>
              <a:rPr lang="en-US" sz="1600" i="1">
                <a:solidFill>
                  <a:schemeClr val="bg1"/>
                </a:solidFill>
                <a:ea typeface="+mn-lt"/>
                <a:cs typeface="+mn-lt"/>
              </a:rPr>
              <a:t> </a:t>
            </a:r>
            <a:r>
              <a:rPr lang="en-US" sz="1600">
                <a:solidFill>
                  <a:schemeClr val="bg1"/>
                </a:solidFill>
                <a:ea typeface="+mn-lt"/>
                <a:cs typeface="+mn-lt"/>
              </a:rPr>
              <a:t>clusters</a:t>
            </a:r>
          </a:p>
          <a:p>
            <a:r>
              <a:rPr lang="en-US" sz="1600">
                <a:solidFill>
                  <a:schemeClr val="bg1"/>
                </a:solidFill>
                <a:ea typeface="+mn-lt"/>
                <a:cs typeface="+mn-lt"/>
              </a:rPr>
              <a:t>Two furthest nodes in the cluster to be cluster heads</a:t>
            </a:r>
          </a:p>
          <a:p>
            <a:r>
              <a:rPr lang="en-US" sz="1600">
                <a:solidFill>
                  <a:schemeClr val="bg1"/>
                </a:solidFill>
                <a:ea typeface="+mn-lt"/>
                <a:cs typeface="+mn-lt"/>
              </a:rPr>
              <a:t>Split the nodes based on distances to the cluster heads put in </a:t>
            </a:r>
            <a:r>
              <a:rPr lang="en-US" sz="1600" i="1">
                <a:solidFill>
                  <a:schemeClr val="bg1"/>
                </a:solidFill>
                <a:ea typeface="+mn-lt"/>
                <a:cs typeface="+mn-lt"/>
              </a:rPr>
              <a:t>c1</a:t>
            </a:r>
            <a:r>
              <a:rPr lang="en-US" sz="1600">
                <a:solidFill>
                  <a:schemeClr val="bg1"/>
                </a:solidFill>
                <a:ea typeface="+mn-lt"/>
                <a:cs typeface="+mn-lt"/>
              </a:rPr>
              <a:t> and </a:t>
            </a:r>
            <a:r>
              <a:rPr lang="en-US" sz="1600" i="1">
                <a:solidFill>
                  <a:schemeClr val="bg1"/>
                </a:solidFill>
                <a:ea typeface="+mn-lt"/>
                <a:cs typeface="+mn-lt"/>
              </a:rPr>
              <a:t>c2</a:t>
            </a:r>
            <a:endParaRPr lang="en-US"/>
          </a:p>
        </p:txBody>
      </p:sp>
      <p:pic>
        <p:nvPicPr>
          <p:cNvPr id="3" name="Picture 3" descr="Text&#10;&#10;Description automatically generated">
            <a:extLst>
              <a:ext uri="{FF2B5EF4-FFF2-40B4-BE49-F238E27FC236}">
                <a16:creationId xmlns:a16="http://schemas.microsoft.com/office/drawing/2014/main" id="{6F517D0B-01BF-BB33-1E58-BF2C71F33715}"/>
              </a:ext>
            </a:extLst>
          </p:cNvPr>
          <p:cNvPicPr>
            <a:picLocks noChangeAspect="1"/>
          </p:cNvPicPr>
          <p:nvPr/>
        </p:nvPicPr>
        <p:blipFill>
          <a:blip r:embed="rId3"/>
          <a:stretch>
            <a:fillRect/>
          </a:stretch>
        </p:blipFill>
        <p:spPr>
          <a:xfrm>
            <a:off x="5030771" y="432409"/>
            <a:ext cx="4133653" cy="3730749"/>
          </a:xfrm>
          <a:prstGeom prst="rect">
            <a:avLst/>
          </a:prstGeom>
          <a:ln>
            <a:solidFill>
              <a:srgbClr val="4472C4"/>
            </a:solidFill>
          </a:ln>
        </p:spPr>
      </p:pic>
      <p:pic>
        <p:nvPicPr>
          <p:cNvPr id="4" name="Picture 4" descr="Text&#10;&#10;Description automatically generated">
            <a:extLst>
              <a:ext uri="{FF2B5EF4-FFF2-40B4-BE49-F238E27FC236}">
                <a16:creationId xmlns:a16="http://schemas.microsoft.com/office/drawing/2014/main" id="{1E61DA70-55ED-80AF-CF8B-22D159BEA3C5}"/>
              </a:ext>
            </a:extLst>
          </p:cNvPr>
          <p:cNvPicPr>
            <a:picLocks noChangeAspect="1"/>
          </p:cNvPicPr>
          <p:nvPr/>
        </p:nvPicPr>
        <p:blipFill>
          <a:blip r:embed="rId4"/>
          <a:stretch>
            <a:fillRect/>
          </a:stretch>
        </p:blipFill>
        <p:spPr>
          <a:xfrm>
            <a:off x="7866669" y="3454885"/>
            <a:ext cx="3293096" cy="2744848"/>
          </a:xfrm>
          <a:prstGeom prst="rect">
            <a:avLst/>
          </a:prstGeom>
          <a:ln>
            <a:solidFill>
              <a:srgbClr val="4472C4"/>
            </a:solidFill>
          </a:ln>
        </p:spPr>
      </p:pic>
      <p:pic>
        <p:nvPicPr>
          <p:cNvPr id="8" name="Picture 3" descr="Text, letter&#10;&#10;Description automatically generated">
            <a:extLst>
              <a:ext uri="{FF2B5EF4-FFF2-40B4-BE49-F238E27FC236}">
                <a16:creationId xmlns:a16="http://schemas.microsoft.com/office/drawing/2014/main" id="{950CDFF8-DBDF-C0EE-A730-E412C7398290}"/>
              </a:ext>
            </a:extLst>
          </p:cNvPr>
          <p:cNvPicPr>
            <a:picLocks noChangeAspect="1"/>
          </p:cNvPicPr>
          <p:nvPr/>
        </p:nvPicPr>
        <p:blipFill rotWithShape="1">
          <a:blip r:embed="rId5"/>
          <a:srcRect r="-251" b="33924"/>
          <a:stretch/>
        </p:blipFill>
        <p:spPr>
          <a:xfrm>
            <a:off x="8542256" y="1913680"/>
            <a:ext cx="3135987" cy="684087"/>
          </a:xfrm>
          <a:prstGeom prst="rect">
            <a:avLst/>
          </a:prstGeom>
        </p:spPr>
      </p:pic>
      <p:sp>
        <p:nvSpPr>
          <p:cNvPr id="5" name="TextBox 4">
            <a:extLst>
              <a:ext uri="{FF2B5EF4-FFF2-40B4-BE49-F238E27FC236}">
                <a16:creationId xmlns:a16="http://schemas.microsoft.com/office/drawing/2014/main" id="{18D73FB1-DFF3-5E96-468E-CC61F1408EC7}"/>
              </a:ext>
            </a:extLst>
          </p:cNvPr>
          <p:cNvSpPr txBox="1"/>
          <p:nvPr/>
        </p:nvSpPr>
        <p:spPr>
          <a:xfrm>
            <a:off x="4969130" y="423494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Spatial selection of two CHs</a:t>
            </a:r>
            <a:endParaRPr lang="en-US"/>
          </a:p>
        </p:txBody>
      </p:sp>
      <p:sp>
        <p:nvSpPr>
          <p:cNvPr id="11" name="TextBox 10">
            <a:extLst>
              <a:ext uri="{FF2B5EF4-FFF2-40B4-BE49-F238E27FC236}">
                <a16:creationId xmlns:a16="http://schemas.microsoft.com/office/drawing/2014/main" id="{9A103DC4-62E4-6C52-3E7B-BE13BC6AEDC9}"/>
              </a:ext>
            </a:extLst>
          </p:cNvPr>
          <p:cNvSpPr txBox="1"/>
          <p:nvPr/>
        </p:nvSpPr>
        <p:spPr>
          <a:xfrm>
            <a:off x="7816896" y="6237277"/>
            <a:ext cx="35441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Cluster splitting</a:t>
            </a:r>
            <a:endParaRPr lang="en-US"/>
          </a:p>
        </p:txBody>
      </p:sp>
    </p:spTree>
    <p:extLst>
      <p:ext uri="{BB962C8B-B14F-4D97-AF65-F5344CB8AC3E}">
        <p14:creationId xmlns:p14="http://schemas.microsoft.com/office/powerpoint/2010/main" val="4084960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594360" y="640263"/>
            <a:ext cx="3822192" cy="1344975"/>
          </a:xfrm>
        </p:spPr>
        <p:txBody>
          <a:bodyPr vert="horz" lIns="91440" tIns="45720" rIns="91440" bIns="45720" rtlCol="0">
            <a:normAutofit/>
          </a:bodyPr>
          <a:lstStyle/>
          <a:p>
            <a:r>
              <a:rPr lang="en-US" sz="3600">
                <a:solidFill>
                  <a:schemeClr val="bg1"/>
                </a:solidFill>
              </a:rPr>
              <a:t>Part 2 – BCDCP </a:t>
            </a:r>
            <a:endParaRPr lang="en-US">
              <a:solidFill>
                <a:schemeClr val="bg1"/>
              </a:solidFill>
              <a:ea typeface="+mj-lt"/>
              <a:cs typeface="+mj-lt"/>
            </a:endParaRPr>
          </a:p>
        </p:txBody>
      </p:sp>
      <p:cxnSp>
        <p:nvCxnSpPr>
          <p:cNvPr id="80" name="Straight Connector 7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593610" y="2121763"/>
            <a:ext cx="3822192" cy="37730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ormAutofit/>
          </a:bodyPr>
          <a:lstStyle/>
          <a:p>
            <a:pPr marL="0" indent="0">
              <a:buNone/>
            </a:pPr>
            <a:r>
              <a:rPr lang="en-US" sz="1600">
                <a:solidFill>
                  <a:schemeClr val="bg1"/>
                </a:solidFill>
              </a:rPr>
              <a:t>Cluster creation</a:t>
            </a:r>
            <a:endParaRPr lang="en-US" sz="1600">
              <a:solidFill>
                <a:schemeClr val="bg1"/>
              </a:solidFill>
              <a:cs typeface="Calibri"/>
            </a:endParaRPr>
          </a:p>
          <a:p>
            <a:r>
              <a:rPr lang="en-US" sz="1600">
                <a:solidFill>
                  <a:schemeClr val="bg1"/>
                </a:solidFill>
                <a:cs typeface="Calibri"/>
              </a:rPr>
              <a:t>Largest cluster split into two smaller balanced clusters</a:t>
            </a:r>
          </a:p>
          <a:p>
            <a:r>
              <a:rPr lang="en-US" sz="1600">
                <a:solidFill>
                  <a:schemeClr val="bg1"/>
                </a:solidFill>
                <a:cs typeface="Calibri"/>
              </a:rPr>
              <a:t>Repeat until there are </a:t>
            </a:r>
            <a:r>
              <a:rPr lang="en-US" sz="1600" i="1" err="1">
                <a:solidFill>
                  <a:schemeClr val="bg1"/>
                </a:solidFill>
                <a:cs typeface="Calibri"/>
              </a:rPr>
              <a:t>Nch</a:t>
            </a:r>
            <a:r>
              <a:rPr lang="en-US" sz="1600" i="1">
                <a:solidFill>
                  <a:schemeClr val="bg1"/>
                </a:solidFill>
                <a:cs typeface="Calibri"/>
              </a:rPr>
              <a:t> </a:t>
            </a:r>
            <a:r>
              <a:rPr lang="en-US" sz="1600">
                <a:solidFill>
                  <a:schemeClr val="bg1"/>
                </a:solidFill>
                <a:cs typeface="Calibri"/>
              </a:rPr>
              <a:t>clusters</a:t>
            </a:r>
          </a:p>
          <a:p>
            <a:r>
              <a:rPr lang="en-US" sz="1600">
                <a:solidFill>
                  <a:schemeClr val="bg1"/>
                </a:solidFill>
                <a:cs typeface="Calibri"/>
              </a:rPr>
              <a:t>Two furthest nodes in the cluster to be cluster heads</a:t>
            </a:r>
          </a:p>
          <a:p>
            <a:r>
              <a:rPr lang="en-US" sz="1600">
                <a:solidFill>
                  <a:schemeClr val="bg1"/>
                </a:solidFill>
                <a:cs typeface="Calibri"/>
              </a:rPr>
              <a:t>Split the nodes based on distances to the cluster heads </a:t>
            </a:r>
            <a:r>
              <a:rPr lang="en-US" sz="1600">
                <a:solidFill>
                  <a:schemeClr val="bg1"/>
                </a:solidFill>
                <a:ea typeface="+mn-lt"/>
                <a:cs typeface="+mn-lt"/>
              </a:rPr>
              <a:t>put in </a:t>
            </a:r>
            <a:r>
              <a:rPr lang="en-US" sz="1600" i="1">
                <a:solidFill>
                  <a:schemeClr val="bg1"/>
                </a:solidFill>
                <a:ea typeface="+mn-lt"/>
                <a:cs typeface="+mn-lt"/>
              </a:rPr>
              <a:t>c1</a:t>
            </a:r>
            <a:r>
              <a:rPr lang="en-US" sz="1600">
                <a:solidFill>
                  <a:schemeClr val="bg1"/>
                </a:solidFill>
                <a:ea typeface="+mn-lt"/>
                <a:cs typeface="+mn-lt"/>
              </a:rPr>
              <a:t> and </a:t>
            </a:r>
            <a:r>
              <a:rPr lang="en-US" sz="1600" i="1">
                <a:solidFill>
                  <a:schemeClr val="bg1"/>
                </a:solidFill>
                <a:ea typeface="+mn-lt"/>
                <a:cs typeface="+mn-lt"/>
              </a:rPr>
              <a:t>c2</a:t>
            </a:r>
            <a:endParaRPr lang="en-US" sz="1600">
              <a:solidFill>
                <a:schemeClr val="bg1"/>
              </a:solidFill>
              <a:ea typeface="+mn-lt"/>
              <a:cs typeface="+mn-lt"/>
            </a:endParaRPr>
          </a:p>
          <a:p>
            <a:r>
              <a:rPr lang="en-US" sz="1600">
                <a:solidFill>
                  <a:schemeClr val="bg1"/>
                </a:solidFill>
                <a:cs typeface="Calibri"/>
              </a:rPr>
              <a:t>Equalize number of nodes in the cluster</a:t>
            </a:r>
          </a:p>
          <a:p>
            <a:r>
              <a:rPr lang="en-US" sz="1600">
                <a:solidFill>
                  <a:schemeClr val="bg1"/>
                </a:solidFill>
                <a:cs typeface="Calibri"/>
              </a:rPr>
              <a:t>Result is two clusters, </a:t>
            </a:r>
            <a:r>
              <a:rPr lang="en-US" sz="1600" i="1">
                <a:solidFill>
                  <a:schemeClr val="bg1"/>
                </a:solidFill>
                <a:cs typeface="Calibri"/>
              </a:rPr>
              <a:t>ch1 </a:t>
            </a:r>
            <a:r>
              <a:rPr lang="en-US" sz="1600">
                <a:solidFill>
                  <a:schemeClr val="bg1"/>
                </a:solidFill>
                <a:cs typeface="Calibri"/>
              </a:rPr>
              <a:t>&amp; </a:t>
            </a:r>
            <a:r>
              <a:rPr lang="en-US" sz="1600" i="1">
                <a:solidFill>
                  <a:schemeClr val="bg1"/>
                </a:solidFill>
                <a:cs typeface="Calibri"/>
              </a:rPr>
              <a:t>ch2</a:t>
            </a:r>
          </a:p>
        </p:txBody>
      </p:sp>
      <p:pic>
        <p:nvPicPr>
          <p:cNvPr id="5" name="Picture 5" descr="Graphical user interface, text, application&#10;&#10;Description automatically generated">
            <a:extLst>
              <a:ext uri="{FF2B5EF4-FFF2-40B4-BE49-F238E27FC236}">
                <a16:creationId xmlns:a16="http://schemas.microsoft.com/office/drawing/2014/main" id="{DF90B6F7-C750-11AB-9C84-63F04A53D3B9}"/>
              </a:ext>
            </a:extLst>
          </p:cNvPr>
          <p:cNvPicPr>
            <a:picLocks noChangeAspect="1"/>
          </p:cNvPicPr>
          <p:nvPr/>
        </p:nvPicPr>
        <p:blipFill>
          <a:blip r:embed="rId3"/>
          <a:stretch>
            <a:fillRect/>
          </a:stretch>
        </p:blipFill>
        <p:spPr>
          <a:xfrm>
            <a:off x="5494255" y="533839"/>
            <a:ext cx="5484828" cy="2899435"/>
          </a:xfrm>
          <a:prstGeom prst="rect">
            <a:avLst/>
          </a:prstGeom>
          <a:ln>
            <a:solidFill>
              <a:srgbClr val="4472C4"/>
            </a:solidFill>
          </a:ln>
        </p:spPr>
      </p:pic>
      <p:pic>
        <p:nvPicPr>
          <p:cNvPr id="6" name="Picture 7" descr="Text&#10;&#10;Description automatically generated">
            <a:extLst>
              <a:ext uri="{FF2B5EF4-FFF2-40B4-BE49-F238E27FC236}">
                <a16:creationId xmlns:a16="http://schemas.microsoft.com/office/drawing/2014/main" id="{074FCEFA-4BF2-B698-F6A2-D6CE38B997AB}"/>
              </a:ext>
            </a:extLst>
          </p:cNvPr>
          <p:cNvPicPr>
            <a:picLocks noChangeAspect="1"/>
          </p:cNvPicPr>
          <p:nvPr/>
        </p:nvPicPr>
        <p:blipFill>
          <a:blip r:embed="rId4"/>
          <a:stretch>
            <a:fillRect/>
          </a:stretch>
        </p:blipFill>
        <p:spPr>
          <a:xfrm>
            <a:off x="5667081" y="3597696"/>
            <a:ext cx="5154890" cy="2435662"/>
          </a:xfrm>
          <a:prstGeom prst="rect">
            <a:avLst/>
          </a:prstGeom>
          <a:ln>
            <a:solidFill>
              <a:srgbClr val="4472C4"/>
            </a:solidFill>
          </a:ln>
        </p:spPr>
      </p:pic>
      <p:pic>
        <p:nvPicPr>
          <p:cNvPr id="7" name="Picture 3" descr="Text, letter&#10;&#10;Description automatically generated">
            <a:extLst>
              <a:ext uri="{FF2B5EF4-FFF2-40B4-BE49-F238E27FC236}">
                <a16:creationId xmlns:a16="http://schemas.microsoft.com/office/drawing/2014/main" id="{0D23DFBA-F8CA-55FC-BC86-DEDAB387F502}"/>
              </a:ext>
            </a:extLst>
          </p:cNvPr>
          <p:cNvPicPr>
            <a:picLocks noChangeAspect="1"/>
          </p:cNvPicPr>
          <p:nvPr/>
        </p:nvPicPr>
        <p:blipFill rotWithShape="1">
          <a:blip r:embed="rId5"/>
          <a:srcRect t="65909" r="-503" b="-3788"/>
          <a:stretch/>
        </p:blipFill>
        <p:spPr>
          <a:xfrm>
            <a:off x="8919328" y="3249144"/>
            <a:ext cx="3143857" cy="392162"/>
          </a:xfrm>
          <a:prstGeom prst="rect">
            <a:avLst/>
          </a:prstGeom>
        </p:spPr>
      </p:pic>
    </p:spTree>
    <p:extLst>
      <p:ext uri="{BB962C8B-B14F-4D97-AF65-F5344CB8AC3E}">
        <p14:creationId xmlns:p14="http://schemas.microsoft.com/office/powerpoint/2010/main" val="1778113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594360" y="640263"/>
            <a:ext cx="3822192" cy="1344975"/>
          </a:xfrm>
        </p:spPr>
        <p:txBody>
          <a:bodyPr vert="horz" lIns="91440" tIns="45720" rIns="91440" bIns="45720" rtlCol="0">
            <a:normAutofit/>
          </a:bodyPr>
          <a:lstStyle/>
          <a:p>
            <a:r>
              <a:rPr lang="en-US" sz="3600">
                <a:solidFill>
                  <a:schemeClr val="bg1"/>
                </a:solidFill>
              </a:rPr>
              <a:t>Part 2 – BCDCP </a:t>
            </a:r>
            <a:endParaRPr lang="en-US">
              <a:solidFill>
                <a:schemeClr val="bg1"/>
              </a:solidFill>
              <a:ea typeface="+mj-lt"/>
              <a:cs typeface="+mj-lt"/>
            </a:endParaRPr>
          </a:p>
        </p:txBody>
      </p:sp>
      <p:cxnSp>
        <p:nvCxnSpPr>
          <p:cNvPr id="80" name="Straight Connector 7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593610" y="2121763"/>
            <a:ext cx="3822192" cy="37730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ormAutofit/>
          </a:bodyPr>
          <a:lstStyle/>
          <a:p>
            <a:pPr marL="0" indent="0">
              <a:buNone/>
            </a:pPr>
            <a:r>
              <a:rPr lang="en-US" sz="1600">
                <a:solidFill>
                  <a:schemeClr val="bg1"/>
                </a:solidFill>
                <a:ea typeface="+mn-lt"/>
                <a:cs typeface="+mn-lt"/>
              </a:rPr>
              <a:t>CH-to-CH Path Formation:</a:t>
            </a:r>
            <a:endParaRPr lang="en-US">
              <a:solidFill>
                <a:schemeClr val="bg1"/>
              </a:solidFill>
            </a:endParaRPr>
          </a:p>
          <a:p>
            <a:r>
              <a:rPr lang="en-US" sz="1600">
                <a:solidFill>
                  <a:schemeClr val="bg1"/>
                </a:solidFill>
                <a:cs typeface="Calibri"/>
              </a:rPr>
              <a:t> Creating paths from each CH to the base station via CH-to-CH hops</a:t>
            </a:r>
          </a:p>
          <a:p>
            <a:r>
              <a:rPr lang="en-US" sz="1600">
                <a:solidFill>
                  <a:schemeClr val="bg1"/>
                </a:solidFill>
                <a:cs typeface="Calibri"/>
              </a:rPr>
              <a:t>Uses MST formed by all the CHs.</a:t>
            </a:r>
          </a:p>
          <a:p>
            <a:r>
              <a:rPr lang="en-US" sz="1600">
                <a:solidFill>
                  <a:schemeClr val="bg1"/>
                </a:solidFill>
                <a:cs typeface="Calibri"/>
              </a:rPr>
              <a:t>Edges have weight equal to distance, nodes are CHs.</a:t>
            </a:r>
          </a:p>
          <a:p>
            <a:r>
              <a:rPr lang="en-US" sz="1600">
                <a:solidFill>
                  <a:schemeClr val="bg1"/>
                </a:solidFill>
                <a:cs typeface="Calibri"/>
              </a:rPr>
              <a:t>Implemented using MATLAB's graph objects and methods.</a:t>
            </a:r>
          </a:p>
          <a:p>
            <a:r>
              <a:rPr lang="en-US" sz="1600">
                <a:solidFill>
                  <a:schemeClr val="bg1"/>
                </a:solidFill>
                <a:cs typeface="Calibri"/>
              </a:rPr>
              <a:t>Transfers aggregated data</a:t>
            </a:r>
          </a:p>
        </p:txBody>
      </p:sp>
      <p:pic>
        <p:nvPicPr>
          <p:cNvPr id="3" name="Picture 3" descr="Text, letter&#10;&#10;Description automatically generated">
            <a:extLst>
              <a:ext uri="{FF2B5EF4-FFF2-40B4-BE49-F238E27FC236}">
                <a16:creationId xmlns:a16="http://schemas.microsoft.com/office/drawing/2014/main" id="{21E8D678-DD6E-6C2E-55AB-4463EF3FEAAD}"/>
              </a:ext>
            </a:extLst>
          </p:cNvPr>
          <p:cNvPicPr>
            <a:picLocks noChangeAspect="1"/>
          </p:cNvPicPr>
          <p:nvPr/>
        </p:nvPicPr>
        <p:blipFill>
          <a:blip r:embed="rId3"/>
          <a:stretch>
            <a:fillRect/>
          </a:stretch>
        </p:blipFill>
        <p:spPr>
          <a:xfrm>
            <a:off x="4889370" y="216635"/>
            <a:ext cx="5139178" cy="4028750"/>
          </a:xfrm>
          <a:prstGeom prst="rect">
            <a:avLst/>
          </a:prstGeom>
          <a:ln>
            <a:solidFill>
              <a:srgbClr val="4472C4"/>
            </a:solidFill>
          </a:ln>
        </p:spPr>
      </p:pic>
      <p:pic>
        <p:nvPicPr>
          <p:cNvPr id="4" name="Picture 4">
            <a:extLst>
              <a:ext uri="{FF2B5EF4-FFF2-40B4-BE49-F238E27FC236}">
                <a16:creationId xmlns:a16="http://schemas.microsoft.com/office/drawing/2014/main" id="{3F3B37D2-A404-5439-1D29-3B4CF7B4F9BD}"/>
              </a:ext>
            </a:extLst>
          </p:cNvPr>
          <p:cNvPicPr>
            <a:picLocks noChangeAspect="1"/>
          </p:cNvPicPr>
          <p:nvPr/>
        </p:nvPicPr>
        <p:blipFill>
          <a:blip r:embed="rId4"/>
          <a:stretch>
            <a:fillRect/>
          </a:stretch>
        </p:blipFill>
        <p:spPr>
          <a:xfrm>
            <a:off x="8212320" y="1140418"/>
            <a:ext cx="3842994" cy="523637"/>
          </a:xfrm>
          <a:prstGeom prst="rect">
            <a:avLst/>
          </a:prstGeom>
          <a:ln>
            <a:solidFill>
              <a:srgbClr val="4472C4"/>
            </a:solidFill>
          </a:ln>
        </p:spPr>
      </p:pic>
      <p:pic>
        <p:nvPicPr>
          <p:cNvPr id="5" name="Picture 5">
            <a:extLst>
              <a:ext uri="{FF2B5EF4-FFF2-40B4-BE49-F238E27FC236}">
                <a16:creationId xmlns:a16="http://schemas.microsoft.com/office/drawing/2014/main" id="{C15FA479-BEA0-F244-DF4D-1648854F2D84}"/>
              </a:ext>
            </a:extLst>
          </p:cNvPr>
          <p:cNvPicPr>
            <a:picLocks noChangeAspect="1"/>
          </p:cNvPicPr>
          <p:nvPr/>
        </p:nvPicPr>
        <p:blipFill>
          <a:blip r:embed="rId5"/>
          <a:stretch>
            <a:fillRect/>
          </a:stretch>
        </p:blipFill>
        <p:spPr>
          <a:xfrm>
            <a:off x="8212318" y="1761990"/>
            <a:ext cx="3615181" cy="396003"/>
          </a:xfrm>
          <a:prstGeom prst="rect">
            <a:avLst/>
          </a:prstGeom>
          <a:ln>
            <a:solidFill>
              <a:srgbClr val="4472C4"/>
            </a:solidFill>
          </a:ln>
        </p:spPr>
      </p:pic>
      <p:pic>
        <p:nvPicPr>
          <p:cNvPr id="6" name="Picture 7" descr="Chart, scatter chart&#10;&#10;Description automatically generated">
            <a:extLst>
              <a:ext uri="{FF2B5EF4-FFF2-40B4-BE49-F238E27FC236}">
                <a16:creationId xmlns:a16="http://schemas.microsoft.com/office/drawing/2014/main" id="{D98BC4C1-A2CB-B176-9D86-E8F4E6B4FACA}"/>
              </a:ext>
            </a:extLst>
          </p:cNvPr>
          <p:cNvPicPr>
            <a:picLocks noChangeAspect="1"/>
          </p:cNvPicPr>
          <p:nvPr/>
        </p:nvPicPr>
        <p:blipFill>
          <a:blip r:embed="rId6"/>
          <a:stretch>
            <a:fillRect/>
          </a:stretch>
        </p:blipFill>
        <p:spPr>
          <a:xfrm>
            <a:off x="8363982" y="3768365"/>
            <a:ext cx="3563233" cy="2958445"/>
          </a:xfrm>
          <a:prstGeom prst="rect">
            <a:avLst/>
          </a:prstGeom>
        </p:spPr>
      </p:pic>
    </p:spTree>
    <p:extLst>
      <p:ext uri="{BB962C8B-B14F-4D97-AF65-F5344CB8AC3E}">
        <p14:creationId xmlns:p14="http://schemas.microsoft.com/office/powerpoint/2010/main" val="2359782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649270" y="506727"/>
            <a:ext cx="3885141" cy="1526741"/>
          </a:xfrm>
        </p:spPr>
        <p:txBody>
          <a:bodyPr>
            <a:normAutofit/>
          </a:bodyPr>
          <a:lstStyle/>
          <a:p>
            <a:pPr algn="ctr"/>
            <a:r>
              <a:rPr lang="en-US" sz="3000">
                <a:solidFill>
                  <a:schemeClr val="bg1"/>
                </a:solidFill>
              </a:rPr>
              <a:t>Part 2 – BCDCP</a:t>
            </a:r>
          </a:p>
        </p:txBody>
      </p:sp>
      <p:cxnSp>
        <p:nvCxnSpPr>
          <p:cNvPr id="17" name="Straight Connector 16">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4945336" y="506727"/>
            <a:ext cx="6609921" cy="1526741"/>
          </a:xfrm>
          <a:prstGeom prst="roundRect">
            <a:avLst/>
          </a:prstGeom>
          <a:solidFill>
            <a:srgbClr val="ED7D31"/>
          </a:solidFill>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p>
            <a:pPr marL="0" indent="0">
              <a:buNone/>
            </a:pPr>
            <a:r>
              <a:rPr lang="en-US" sz="2200">
                <a:cs typeface="Calibri"/>
              </a:rPr>
              <a:t>The Cluster Head selection &amp; Routing of BCDCP in action</a:t>
            </a:r>
          </a:p>
        </p:txBody>
      </p:sp>
      <p:pic>
        <p:nvPicPr>
          <p:cNvPr id="9" name="Picture 10" descr="Chart, scatter chart&#10;&#10;Description automatically generated">
            <a:extLst>
              <a:ext uri="{FF2B5EF4-FFF2-40B4-BE49-F238E27FC236}">
                <a16:creationId xmlns:a16="http://schemas.microsoft.com/office/drawing/2014/main" id="{769DC54D-14A8-7BE7-D0FA-A52CEB820D65}"/>
              </a:ext>
            </a:extLst>
          </p:cNvPr>
          <p:cNvPicPr>
            <a:picLocks noChangeAspect="1"/>
          </p:cNvPicPr>
          <p:nvPr/>
        </p:nvPicPr>
        <p:blipFill>
          <a:blip r:embed="rId3"/>
          <a:stretch>
            <a:fillRect/>
          </a:stretch>
        </p:blipFill>
        <p:spPr>
          <a:xfrm>
            <a:off x="3460044" y="2376876"/>
            <a:ext cx="5277555" cy="4220915"/>
          </a:xfrm>
          <a:prstGeom prst="rect">
            <a:avLst/>
          </a:prstGeom>
        </p:spPr>
      </p:pic>
    </p:spTree>
    <p:extLst>
      <p:ext uri="{BB962C8B-B14F-4D97-AF65-F5344CB8AC3E}">
        <p14:creationId xmlns:p14="http://schemas.microsoft.com/office/powerpoint/2010/main" val="2505015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649270" y="506727"/>
            <a:ext cx="3885141" cy="1526741"/>
          </a:xfrm>
        </p:spPr>
        <p:txBody>
          <a:bodyPr>
            <a:normAutofit/>
          </a:bodyPr>
          <a:lstStyle/>
          <a:p>
            <a:pPr algn="ctr"/>
            <a:r>
              <a:rPr lang="en-US" sz="3000">
                <a:solidFill>
                  <a:schemeClr val="bg1"/>
                </a:solidFill>
              </a:rPr>
              <a:t>Part 2 – BCDCP</a:t>
            </a:r>
            <a:br>
              <a:rPr lang="en-US" sz="3000">
                <a:solidFill>
                  <a:schemeClr val="bg1"/>
                </a:solidFill>
              </a:rPr>
            </a:br>
            <a:r>
              <a:rPr lang="en-US" sz="3000">
                <a:solidFill>
                  <a:schemeClr val="bg1"/>
                </a:solidFill>
              </a:rPr>
              <a:t>Simulation Results</a:t>
            </a:r>
          </a:p>
        </p:txBody>
      </p:sp>
      <p:cxnSp>
        <p:nvCxnSpPr>
          <p:cNvPr id="17" name="Straight Connector 16">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4945336" y="506727"/>
            <a:ext cx="6609921" cy="152674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p>
            <a:pPr marL="0" indent="0">
              <a:buNone/>
            </a:pPr>
            <a:r>
              <a:rPr lang="en-US" sz="2200">
                <a:solidFill>
                  <a:sysClr val="windowText" lastClr="000000"/>
                </a:solidFill>
              </a:rPr>
              <a:t>Data delivery inversely proportional to network diameter</a:t>
            </a:r>
          </a:p>
          <a:p>
            <a:pPr marL="0" indent="0">
              <a:buNone/>
            </a:pPr>
            <a:r>
              <a:rPr lang="en-US" sz="2200">
                <a:solidFill>
                  <a:sysClr val="windowText" lastClr="000000"/>
                </a:solidFill>
              </a:rPr>
              <a:t>Less efficient data delivery in larger network</a:t>
            </a:r>
          </a:p>
        </p:txBody>
      </p:sp>
      <p:sp>
        <p:nvSpPr>
          <p:cNvPr id="3" name="Content Placeholder 9">
            <a:extLst>
              <a:ext uri="{FF2B5EF4-FFF2-40B4-BE49-F238E27FC236}">
                <a16:creationId xmlns:a16="http://schemas.microsoft.com/office/drawing/2014/main" id="{8E01A7DD-D40F-9142-68AA-6F9162344130}"/>
              </a:ext>
            </a:extLst>
          </p:cNvPr>
          <p:cNvSpPr txBox="1">
            <a:spLocks/>
          </p:cNvSpPr>
          <p:nvPr/>
        </p:nvSpPr>
        <p:spPr>
          <a:xfrm>
            <a:off x="3045252" y="6374127"/>
            <a:ext cx="6609921" cy="3714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en-US" sz="2200"/>
              <a:t>E0=0.5J, n=100, r=4000, BS (1.5xm, 1.5ym)</a:t>
            </a:r>
            <a:endParaRPr lang="en-US">
              <a:cs typeface="Calibri" panose="020F0502020204030204"/>
            </a:endParaRPr>
          </a:p>
        </p:txBody>
      </p:sp>
      <p:pic>
        <p:nvPicPr>
          <p:cNvPr id="6" name="Picture 6">
            <a:extLst>
              <a:ext uri="{FF2B5EF4-FFF2-40B4-BE49-F238E27FC236}">
                <a16:creationId xmlns:a16="http://schemas.microsoft.com/office/drawing/2014/main" id="{54D864A5-73C9-FDA1-D82C-DF8454950F46}"/>
              </a:ext>
            </a:extLst>
          </p:cNvPr>
          <p:cNvPicPr>
            <a:picLocks noChangeAspect="1"/>
          </p:cNvPicPr>
          <p:nvPr/>
        </p:nvPicPr>
        <p:blipFill>
          <a:blip r:embed="rId3"/>
          <a:stretch>
            <a:fillRect/>
          </a:stretch>
        </p:blipFill>
        <p:spPr>
          <a:xfrm>
            <a:off x="646314" y="2463460"/>
            <a:ext cx="5000446" cy="3752798"/>
          </a:xfrm>
          <a:prstGeom prst="rect">
            <a:avLst/>
          </a:prstGeom>
        </p:spPr>
      </p:pic>
      <p:pic>
        <p:nvPicPr>
          <p:cNvPr id="7" name="Picture 7">
            <a:extLst>
              <a:ext uri="{FF2B5EF4-FFF2-40B4-BE49-F238E27FC236}">
                <a16:creationId xmlns:a16="http://schemas.microsoft.com/office/drawing/2014/main" id="{29245E0D-82CE-F4A4-A129-B5B980599AEA}"/>
              </a:ext>
            </a:extLst>
          </p:cNvPr>
          <p:cNvPicPr>
            <a:picLocks noChangeAspect="1"/>
          </p:cNvPicPr>
          <p:nvPr/>
        </p:nvPicPr>
        <p:blipFill>
          <a:blip r:embed="rId4"/>
          <a:stretch>
            <a:fillRect/>
          </a:stretch>
        </p:blipFill>
        <p:spPr>
          <a:xfrm>
            <a:off x="6452839" y="2465349"/>
            <a:ext cx="4992029" cy="3748668"/>
          </a:xfrm>
          <a:prstGeom prst="rect">
            <a:avLst/>
          </a:prstGeom>
        </p:spPr>
      </p:pic>
      <p:cxnSp>
        <p:nvCxnSpPr>
          <p:cNvPr id="11" name="Straight Connector 10">
            <a:extLst>
              <a:ext uri="{FF2B5EF4-FFF2-40B4-BE49-F238E27FC236}">
                <a16:creationId xmlns:a16="http://schemas.microsoft.com/office/drawing/2014/main" id="{67A2C2CA-3668-4CD4-9D08-279173177DF0}"/>
              </a:ext>
            </a:extLst>
          </p:cNvPr>
          <p:cNvCxnSpPr>
            <a:cxnSpLocks/>
          </p:cNvCxnSpPr>
          <p:nvPr/>
        </p:nvCxnSpPr>
        <p:spPr>
          <a:xfrm>
            <a:off x="3223974" y="3776263"/>
            <a:ext cx="0" cy="2015420"/>
          </a:xfrm>
          <a:prstGeom prst="line">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181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649270" y="506727"/>
            <a:ext cx="3885141" cy="1526741"/>
          </a:xfrm>
        </p:spPr>
        <p:txBody>
          <a:bodyPr>
            <a:normAutofit/>
          </a:bodyPr>
          <a:lstStyle/>
          <a:p>
            <a:pPr algn="ctr"/>
            <a:r>
              <a:rPr lang="en-US" sz="3000">
                <a:solidFill>
                  <a:schemeClr val="bg1"/>
                </a:solidFill>
                <a:ea typeface="+mj-lt"/>
                <a:cs typeface="+mj-lt"/>
              </a:rPr>
              <a:t>Part 2 – BCDCP</a:t>
            </a:r>
            <a:br>
              <a:rPr lang="en-US" sz="3000">
                <a:solidFill>
                  <a:schemeClr val="bg1"/>
                </a:solidFill>
                <a:ea typeface="+mj-lt"/>
                <a:cs typeface="+mj-lt"/>
              </a:rPr>
            </a:br>
            <a:r>
              <a:rPr lang="en-US" sz="3000">
                <a:solidFill>
                  <a:schemeClr val="bg1"/>
                </a:solidFill>
              </a:rPr>
              <a:t>Simulation Results</a:t>
            </a:r>
            <a:endParaRPr lang="en-US" sz="3000">
              <a:solidFill>
                <a:schemeClr val="bg1"/>
              </a:solidFill>
              <a:ea typeface="+mj-lt"/>
              <a:cs typeface="+mj-lt"/>
            </a:endParaRPr>
          </a:p>
        </p:txBody>
      </p:sp>
      <p:cxnSp>
        <p:nvCxnSpPr>
          <p:cNvPr id="17" name="Straight Connector 16">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4945336" y="506728"/>
            <a:ext cx="6597394" cy="15207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p>
            <a:pPr marL="0" indent="0">
              <a:buNone/>
            </a:pPr>
            <a:r>
              <a:rPr lang="en-US" sz="2400">
                <a:solidFill>
                  <a:schemeClr val="bg1"/>
                </a:solidFill>
                <a:ea typeface="+mn-lt"/>
                <a:cs typeface="+mn-lt"/>
              </a:rPr>
              <a:t>Network lifetime &amp; total data delivery is lesser for larger networks</a:t>
            </a:r>
            <a:endParaRPr lang="en-US">
              <a:solidFill>
                <a:schemeClr val="bg1"/>
              </a:solidFill>
            </a:endParaRPr>
          </a:p>
        </p:txBody>
      </p:sp>
      <p:pic>
        <p:nvPicPr>
          <p:cNvPr id="5" name="Picture 5">
            <a:extLst>
              <a:ext uri="{FF2B5EF4-FFF2-40B4-BE49-F238E27FC236}">
                <a16:creationId xmlns:a16="http://schemas.microsoft.com/office/drawing/2014/main" id="{1F5B6DD9-408F-B90E-197B-B35C6E7A3EE0}"/>
              </a:ext>
            </a:extLst>
          </p:cNvPr>
          <p:cNvPicPr>
            <a:picLocks noChangeAspect="1"/>
          </p:cNvPicPr>
          <p:nvPr/>
        </p:nvPicPr>
        <p:blipFill>
          <a:blip r:embed="rId3"/>
          <a:stretch>
            <a:fillRect/>
          </a:stretch>
        </p:blipFill>
        <p:spPr>
          <a:xfrm>
            <a:off x="8185688" y="3123946"/>
            <a:ext cx="3724760" cy="2805701"/>
          </a:xfrm>
          <a:prstGeom prst="rect">
            <a:avLst/>
          </a:prstGeom>
        </p:spPr>
      </p:pic>
      <p:pic>
        <p:nvPicPr>
          <p:cNvPr id="9" name="Picture 10">
            <a:extLst>
              <a:ext uri="{FF2B5EF4-FFF2-40B4-BE49-F238E27FC236}">
                <a16:creationId xmlns:a16="http://schemas.microsoft.com/office/drawing/2014/main" id="{DF7C3B48-2F33-8AB5-CC42-EB2ECE39D84F}"/>
              </a:ext>
            </a:extLst>
          </p:cNvPr>
          <p:cNvPicPr>
            <a:picLocks noChangeAspect="1"/>
          </p:cNvPicPr>
          <p:nvPr/>
        </p:nvPicPr>
        <p:blipFill>
          <a:blip r:embed="rId4"/>
          <a:stretch>
            <a:fillRect/>
          </a:stretch>
        </p:blipFill>
        <p:spPr>
          <a:xfrm>
            <a:off x="4285281" y="3123946"/>
            <a:ext cx="3789335" cy="2805700"/>
          </a:xfrm>
          <a:prstGeom prst="rect">
            <a:avLst/>
          </a:prstGeom>
        </p:spPr>
      </p:pic>
      <p:pic>
        <p:nvPicPr>
          <p:cNvPr id="3" name="Picture 3">
            <a:extLst>
              <a:ext uri="{FF2B5EF4-FFF2-40B4-BE49-F238E27FC236}">
                <a16:creationId xmlns:a16="http://schemas.microsoft.com/office/drawing/2014/main" id="{8F840C0C-96F6-9B65-D61B-A9DF7F5C59B3}"/>
              </a:ext>
            </a:extLst>
          </p:cNvPr>
          <p:cNvPicPr>
            <a:picLocks noChangeAspect="1"/>
          </p:cNvPicPr>
          <p:nvPr/>
        </p:nvPicPr>
        <p:blipFill>
          <a:blip r:embed="rId5"/>
          <a:stretch>
            <a:fillRect/>
          </a:stretch>
        </p:blipFill>
        <p:spPr>
          <a:xfrm>
            <a:off x="345923" y="3126406"/>
            <a:ext cx="3807580" cy="2794425"/>
          </a:xfrm>
          <a:prstGeom prst="rect">
            <a:avLst/>
          </a:prstGeom>
        </p:spPr>
      </p:pic>
    </p:spTree>
    <p:extLst>
      <p:ext uri="{BB962C8B-B14F-4D97-AF65-F5344CB8AC3E}">
        <p14:creationId xmlns:p14="http://schemas.microsoft.com/office/powerpoint/2010/main" val="3838561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1D23C236-750D-DF5C-6AFE-58AB8FFB13D1}"/>
              </a:ext>
            </a:extLst>
          </p:cNvPr>
          <p:cNvPicPr>
            <a:picLocks noChangeAspect="1"/>
          </p:cNvPicPr>
          <p:nvPr/>
        </p:nvPicPr>
        <p:blipFill>
          <a:blip r:embed="rId3"/>
          <a:stretch>
            <a:fillRect/>
          </a:stretch>
        </p:blipFill>
        <p:spPr>
          <a:xfrm>
            <a:off x="3289004" y="2382971"/>
            <a:ext cx="5507666" cy="4156546"/>
          </a:xfrm>
          <a:prstGeom prst="rect">
            <a:avLst/>
          </a:prstGeom>
        </p:spPr>
      </p:pic>
      <p:sp>
        <p:nvSpPr>
          <p:cNvPr id="15" name="Rectangle 14">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649270" y="506727"/>
            <a:ext cx="3885141" cy="1526741"/>
          </a:xfrm>
        </p:spPr>
        <p:txBody>
          <a:bodyPr>
            <a:normAutofit/>
          </a:bodyPr>
          <a:lstStyle/>
          <a:p>
            <a:pPr algn="ctr"/>
            <a:r>
              <a:rPr lang="en-US" sz="3000">
                <a:solidFill>
                  <a:schemeClr val="bg1"/>
                </a:solidFill>
              </a:rPr>
              <a:t>Part 2 – BCDCP</a:t>
            </a:r>
            <a:br>
              <a:rPr lang="en-US" sz="3000">
                <a:solidFill>
                  <a:schemeClr val="bg1"/>
                </a:solidFill>
              </a:rPr>
            </a:br>
            <a:r>
              <a:rPr lang="en-US" sz="3000">
                <a:solidFill>
                  <a:schemeClr val="bg1"/>
                </a:solidFill>
              </a:rPr>
              <a:t>Simulation Results</a:t>
            </a:r>
          </a:p>
        </p:txBody>
      </p:sp>
      <p:cxnSp>
        <p:nvCxnSpPr>
          <p:cNvPr id="17" name="Straight Connector 16">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7">
            <a:extLst>
              <a:ext uri="{FF2B5EF4-FFF2-40B4-BE49-F238E27FC236}">
                <a16:creationId xmlns:a16="http://schemas.microsoft.com/office/drawing/2014/main" id="{96C56536-048D-A8AD-4FA9-0ADAD9E909B2}"/>
              </a:ext>
            </a:extLst>
          </p:cNvPr>
          <p:cNvPicPr>
            <a:picLocks noGrp="1" noChangeAspect="1"/>
          </p:cNvPicPr>
          <p:nvPr>
            <p:ph idx="1"/>
          </p:nvPr>
        </p:nvPicPr>
        <p:blipFill>
          <a:blip r:embed="rId4"/>
          <a:stretch>
            <a:fillRect/>
          </a:stretch>
        </p:blipFill>
        <p:spPr>
          <a:xfrm>
            <a:off x="6012971" y="506727"/>
            <a:ext cx="4474650" cy="1526741"/>
          </a:xfrm>
          <a:prstGeom prst="roundRect">
            <a:avLst/>
          </a:prstGeom>
        </p:spPr>
        <p:style>
          <a:lnRef idx="2">
            <a:schemeClr val="accent3">
              <a:shade val="50000"/>
            </a:schemeClr>
          </a:lnRef>
          <a:fillRef idx="1">
            <a:schemeClr val="accent3"/>
          </a:fillRef>
          <a:effectRef idx="0">
            <a:schemeClr val="accent3"/>
          </a:effectRef>
          <a:fontRef idx="minor">
            <a:schemeClr val="lt1"/>
          </a:fontRef>
        </p:style>
      </p:pic>
      <p:cxnSp>
        <p:nvCxnSpPr>
          <p:cNvPr id="9" name="Straight Connector 8">
            <a:extLst>
              <a:ext uri="{FF2B5EF4-FFF2-40B4-BE49-F238E27FC236}">
                <a16:creationId xmlns:a16="http://schemas.microsoft.com/office/drawing/2014/main" id="{AE39508E-1C75-4A9F-88FA-85F1874254EB}"/>
              </a:ext>
            </a:extLst>
          </p:cNvPr>
          <p:cNvCxnSpPr>
            <a:cxnSpLocks/>
          </p:cNvCxnSpPr>
          <p:nvPr/>
        </p:nvCxnSpPr>
        <p:spPr>
          <a:xfrm>
            <a:off x="7201863" y="4753484"/>
            <a:ext cx="0" cy="1322335"/>
          </a:xfrm>
          <a:prstGeom prst="line">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2DFED5-98A6-4A8C-AAB7-0CC4FB1B68BD}"/>
              </a:ext>
            </a:extLst>
          </p:cNvPr>
          <p:cNvCxnSpPr>
            <a:cxnSpLocks/>
          </p:cNvCxnSpPr>
          <p:nvPr/>
        </p:nvCxnSpPr>
        <p:spPr>
          <a:xfrm>
            <a:off x="7620672" y="4620861"/>
            <a:ext cx="0" cy="1454958"/>
          </a:xfrm>
          <a:prstGeom prst="line">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512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649270" y="506727"/>
            <a:ext cx="3885141" cy="1526741"/>
          </a:xfrm>
        </p:spPr>
        <p:txBody>
          <a:bodyPr>
            <a:normAutofit/>
          </a:bodyPr>
          <a:lstStyle/>
          <a:p>
            <a:pPr algn="r"/>
            <a:r>
              <a:rPr lang="en-US" sz="3000">
                <a:solidFill>
                  <a:schemeClr val="bg1"/>
                </a:solidFill>
              </a:rPr>
              <a:t>Comparison of All 3 Protocol Performance </a:t>
            </a:r>
          </a:p>
        </p:txBody>
      </p:sp>
      <p:cxnSp>
        <p:nvCxnSpPr>
          <p:cNvPr id="17" name="Straight Connector 16">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4945336" y="506728"/>
            <a:ext cx="6597394" cy="67271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p>
            <a:pPr marL="0" indent="0">
              <a:buNone/>
            </a:pPr>
            <a:r>
              <a:rPr lang="en-US" sz="2400"/>
              <a:t>BCDCP &amp; LEACH-C have higher data delivery</a:t>
            </a:r>
          </a:p>
        </p:txBody>
      </p:sp>
      <p:sp>
        <p:nvSpPr>
          <p:cNvPr id="12" name="TextBox 11">
            <a:extLst>
              <a:ext uri="{FF2B5EF4-FFF2-40B4-BE49-F238E27FC236}">
                <a16:creationId xmlns:a16="http://schemas.microsoft.com/office/drawing/2014/main" id="{EFC24798-5C55-CB47-BFD9-CABFC0579167}"/>
              </a:ext>
            </a:extLst>
          </p:cNvPr>
          <p:cNvSpPr txBox="1"/>
          <p:nvPr/>
        </p:nvSpPr>
        <p:spPr>
          <a:xfrm>
            <a:off x="1745464" y="2758404"/>
            <a:ext cx="914033" cy="369332"/>
          </a:xfrm>
          <a:prstGeom prst="rect">
            <a:avLst/>
          </a:prstGeom>
          <a:noFill/>
        </p:spPr>
        <p:txBody>
          <a:bodyPr wrap="none" rtlCol="0">
            <a:spAutoFit/>
          </a:bodyPr>
          <a:lstStyle/>
          <a:p>
            <a:r>
              <a:rPr lang="en-US" b="1"/>
              <a:t>LEACH</a:t>
            </a:r>
          </a:p>
        </p:txBody>
      </p:sp>
      <p:sp>
        <p:nvSpPr>
          <p:cNvPr id="13" name="TextBox 12">
            <a:extLst>
              <a:ext uri="{FF2B5EF4-FFF2-40B4-BE49-F238E27FC236}">
                <a16:creationId xmlns:a16="http://schemas.microsoft.com/office/drawing/2014/main" id="{1855C61B-38FB-C845-9E4D-F36FB9D70425}"/>
              </a:ext>
            </a:extLst>
          </p:cNvPr>
          <p:cNvSpPr txBox="1"/>
          <p:nvPr/>
        </p:nvSpPr>
        <p:spPr>
          <a:xfrm>
            <a:off x="5509380" y="2758404"/>
            <a:ext cx="1170513" cy="369332"/>
          </a:xfrm>
          <a:prstGeom prst="rect">
            <a:avLst/>
          </a:prstGeom>
          <a:noFill/>
        </p:spPr>
        <p:txBody>
          <a:bodyPr wrap="none" rtlCol="0">
            <a:spAutoFit/>
          </a:bodyPr>
          <a:lstStyle/>
          <a:p>
            <a:r>
              <a:rPr lang="en-US" b="1"/>
              <a:t>LEACH-C</a:t>
            </a:r>
          </a:p>
        </p:txBody>
      </p:sp>
      <p:sp>
        <p:nvSpPr>
          <p:cNvPr id="14" name="TextBox 13">
            <a:extLst>
              <a:ext uri="{FF2B5EF4-FFF2-40B4-BE49-F238E27FC236}">
                <a16:creationId xmlns:a16="http://schemas.microsoft.com/office/drawing/2014/main" id="{63894ADF-2C5B-6547-A5DB-14A65ED97720}"/>
              </a:ext>
            </a:extLst>
          </p:cNvPr>
          <p:cNvSpPr txBox="1"/>
          <p:nvPr/>
        </p:nvSpPr>
        <p:spPr>
          <a:xfrm>
            <a:off x="9536443" y="2758404"/>
            <a:ext cx="923651" cy="369332"/>
          </a:xfrm>
          <a:prstGeom prst="rect">
            <a:avLst/>
          </a:prstGeom>
          <a:noFill/>
        </p:spPr>
        <p:txBody>
          <a:bodyPr wrap="none" rtlCol="0">
            <a:spAutoFit/>
          </a:bodyPr>
          <a:lstStyle/>
          <a:p>
            <a:r>
              <a:rPr lang="en-US" b="1"/>
              <a:t>BCDCP</a:t>
            </a:r>
          </a:p>
        </p:txBody>
      </p:sp>
      <p:graphicFrame>
        <p:nvGraphicFramePr>
          <p:cNvPr id="16" name="Table 5">
            <a:extLst>
              <a:ext uri="{FF2B5EF4-FFF2-40B4-BE49-F238E27FC236}">
                <a16:creationId xmlns:a16="http://schemas.microsoft.com/office/drawing/2014/main" id="{6E431FC2-ECDD-1841-A490-A573FC18D532}"/>
              </a:ext>
            </a:extLst>
          </p:cNvPr>
          <p:cNvGraphicFramePr>
            <a:graphicFrameLocks noGrp="1"/>
          </p:cNvGraphicFramePr>
          <p:nvPr>
            <p:extLst>
              <p:ext uri="{D42A27DB-BD31-4B8C-83A1-F6EECF244321}">
                <p14:modId xmlns:p14="http://schemas.microsoft.com/office/powerpoint/2010/main" val="2310279256"/>
              </p:ext>
            </p:extLst>
          </p:nvPr>
        </p:nvGraphicFramePr>
        <p:xfrm>
          <a:off x="5433394" y="1379421"/>
          <a:ext cx="5738184" cy="731520"/>
        </p:xfrm>
        <a:graphic>
          <a:graphicData uri="http://schemas.openxmlformats.org/drawingml/2006/table">
            <a:tbl>
              <a:tblPr firstRow="1" bandRow="1">
                <a:tableStyleId>{F5AB1C69-6EDB-4FF4-983F-18BD219EF322}</a:tableStyleId>
              </a:tblPr>
              <a:tblGrid>
                <a:gridCol w="2133597">
                  <a:extLst>
                    <a:ext uri="{9D8B030D-6E8A-4147-A177-3AD203B41FA5}">
                      <a16:colId xmlns:a16="http://schemas.microsoft.com/office/drawing/2014/main" val="2134197139"/>
                    </a:ext>
                  </a:extLst>
                </a:gridCol>
                <a:gridCol w="1201529">
                  <a:extLst>
                    <a:ext uri="{9D8B030D-6E8A-4147-A177-3AD203B41FA5}">
                      <a16:colId xmlns:a16="http://schemas.microsoft.com/office/drawing/2014/main" val="1219605129"/>
                    </a:ext>
                  </a:extLst>
                </a:gridCol>
                <a:gridCol w="1201529">
                  <a:extLst>
                    <a:ext uri="{9D8B030D-6E8A-4147-A177-3AD203B41FA5}">
                      <a16:colId xmlns:a16="http://schemas.microsoft.com/office/drawing/2014/main" val="3263935862"/>
                    </a:ext>
                  </a:extLst>
                </a:gridCol>
                <a:gridCol w="1201529">
                  <a:extLst>
                    <a:ext uri="{9D8B030D-6E8A-4147-A177-3AD203B41FA5}">
                      <a16:colId xmlns:a16="http://schemas.microsoft.com/office/drawing/2014/main" val="2549653329"/>
                    </a:ext>
                  </a:extLst>
                </a:gridCol>
              </a:tblGrid>
              <a:tr h="336358">
                <a:tc>
                  <a:txBody>
                    <a:bodyPr/>
                    <a:lstStyle/>
                    <a:p>
                      <a:pPr lvl="0">
                        <a:buNone/>
                      </a:pPr>
                      <a:endParaRPr lang="zh-CN" altLang="en-US"/>
                    </a:p>
                  </a:txBody>
                  <a:tcPr/>
                </a:tc>
                <a:tc>
                  <a:txBody>
                    <a:bodyPr/>
                    <a:lstStyle/>
                    <a:p>
                      <a:pPr algn="ctr"/>
                      <a:r>
                        <a:rPr lang="en-US"/>
                        <a:t>LEACH</a:t>
                      </a:r>
                      <a:endParaRPr lang="en-US" i="0"/>
                    </a:p>
                  </a:txBody>
                  <a:tcPr/>
                </a:tc>
                <a:tc>
                  <a:txBody>
                    <a:bodyPr/>
                    <a:lstStyle/>
                    <a:p>
                      <a:pPr algn="ctr"/>
                      <a:r>
                        <a:rPr lang="en-US"/>
                        <a:t>LEACH-C</a:t>
                      </a:r>
                      <a:endParaRPr lang="en-US" i="0"/>
                    </a:p>
                  </a:txBody>
                  <a:tcPr/>
                </a:tc>
                <a:tc>
                  <a:txBody>
                    <a:bodyPr/>
                    <a:lstStyle/>
                    <a:p>
                      <a:pPr algn="ctr"/>
                      <a:r>
                        <a:rPr lang="en-US"/>
                        <a:t>BCDCP</a:t>
                      </a:r>
                      <a:endParaRPr lang="en-US" i="0"/>
                    </a:p>
                  </a:txBody>
                  <a:tcPr/>
                </a:tc>
                <a:extLst>
                  <a:ext uri="{0D108BD9-81ED-4DB2-BD59-A6C34878D82A}">
                    <a16:rowId xmlns:a16="http://schemas.microsoft.com/office/drawing/2014/main" val="789390931"/>
                  </a:ext>
                </a:extLst>
              </a:tr>
              <a:tr h="336358">
                <a:tc>
                  <a:txBody>
                    <a:bodyPr/>
                    <a:lstStyle/>
                    <a:p>
                      <a:r>
                        <a:rPr lang="en-US"/>
                        <a:t>Data magnitude</a:t>
                      </a:r>
                      <a:endParaRPr lang="en-US" i="0"/>
                    </a:p>
                  </a:txBody>
                  <a:tcPr/>
                </a:tc>
                <a:tc>
                  <a:txBody>
                    <a:bodyPr/>
                    <a:lstStyle/>
                    <a:p>
                      <a:pPr algn="ctr"/>
                      <a:r>
                        <a:rPr lang="en-US" sz="1800"/>
                        <a:t>10</a:t>
                      </a:r>
                      <a:r>
                        <a:rPr lang="en-US" sz="1800" baseline="30000"/>
                        <a:t>4</a:t>
                      </a:r>
                      <a:endParaRPr lang="en-US" i="0"/>
                    </a:p>
                  </a:txBody>
                  <a:tcPr/>
                </a:tc>
                <a:tc>
                  <a:txBody>
                    <a:bodyPr/>
                    <a:lstStyle/>
                    <a:p>
                      <a:pPr algn="ctr"/>
                      <a:r>
                        <a:rPr lang="en-US" sz="1800"/>
                        <a:t>10</a:t>
                      </a:r>
                      <a:r>
                        <a:rPr lang="en-US" sz="1800" baseline="30000"/>
                        <a:t>5</a:t>
                      </a:r>
                      <a:r>
                        <a:rPr lang="en-US" sz="1800"/>
                        <a:t> </a:t>
                      </a:r>
                      <a:endParaRPr lang="en-US" i="0"/>
                    </a:p>
                  </a:txBody>
                  <a:tcPr/>
                </a:tc>
                <a:tc>
                  <a:txBody>
                    <a:bodyPr/>
                    <a:lstStyle/>
                    <a:p>
                      <a:pPr algn="ctr"/>
                      <a:r>
                        <a:rPr lang="en-US" sz="1800"/>
                        <a:t>10</a:t>
                      </a:r>
                      <a:r>
                        <a:rPr lang="en-US" sz="1800" baseline="30000"/>
                        <a:t>5</a:t>
                      </a:r>
                      <a:r>
                        <a:rPr lang="en-US" sz="1800"/>
                        <a:t> </a:t>
                      </a:r>
                      <a:endParaRPr lang="en-US" i="0"/>
                    </a:p>
                  </a:txBody>
                  <a:tcPr/>
                </a:tc>
                <a:extLst>
                  <a:ext uri="{0D108BD9-81ED-4DB2-BD59-A6C34878D82A}">
                    <a16:rowId xmlns:a16="http://schemas.microsoft.com/office/drawing/2014/main" val="100662631"/>
                  </a:ext>
                </a:extLst>
              </a:tr>
            </a:tbl>
          </a:graphicData>
        </a:graphic>
      </p:graphicFrame>
      <p:pic>
        <p:nvPicPr>
          <p:cNvPr id="6" name="图片 7" descr="图表, 折线图&#10;&#10;已自动生成说明">
            <a:extLst>
              <a:ext uri="{FF2B5EF4-FFF2-40B4-BE49-F238E27FC236}">
                <a16:creationId xmlns:a16="http://schemas.microsoft.com/office/drawing/2014/main" id="{200A53F5-04A1-B8CF-CFDD-CAF168B90D4D}"/>
              </a:ext>
            </a:extLst>
          </p:cNvPr>
          <p:cNvPicPr>
            <a:picLocks noChangeAspect="1"/>
          </p:cNvPicPr>
          <p:nvPr/>
        </p:nvPicPr>
        <p:blipFill>
          <a:blip r:embed="rId3"/>
          <a:stretch>
            <a:fillRect/>
          </a:stretch>
        </p:blipFill>
        <p:spPr>
          <a:xfrm>
            <a:off x="4354823" y="3430183"/>
            <a:ext cx="3819724" cy="2774621"/>
          </a:xfrm>
          <a:prstGeom prst="rect">
            <a:avLst/>
          </a:prstGeom>
        </p:spPr>
      </p:pic>
      <p:pic>
        <p:nvPicPr>
          <p:cNvPr id="8" name="图片 8" descr="图表&#10;&#10;已自动生成说明">
            <a:extLst>
              <a:ext uri="{FF2B5EF4-FFF2-40B4-BE49-F238E27FC236}">
                <a16:creationId xmlns:a16="http://schemas.microsoft.com/office/drawing/2014/main" id="{3741C6A9-3A65-4598-ED16-65959A358393}"/>
              </a:ext>
            </a:extLst>
          </p:cNvPr>
          <p:cNvPicPr>
            <a:picLocks noChangeAspect="1"/>
          </p:cNvPicPr>
          <p:nvPr/>
        </p:nvPicPr>
        <p:blipFill>
          <a:blip r:embed="rId4"/>
          <a:stretch>
            <a:fillRect/>
          </a:stretch>
        </p:blipFill>
        <p:spPr>
          <a:xfrm>
            <a:off x="475086" y="3340499"/>
            <a:ext cx="3817658" cy="2846830"/>
          </a:xfrm>
          <a:prstGeom prst="rect">
            <a:avLst/>
          </a:prstGeom>
        </p:spPr>
      </p:pic>
      <p:sp>
        <p:nvSpPr>
          <p:cNvPr id="11" name="Rectangle 23">
            <a:extLst>
              <a:ext uri="{FF2B5EF4-FFF2-40B4-BE49-F238E27FC236}">
                <a16:creationId xmlns:a16="http://schemas.microsoft.com/office/drawing/2014/main" id="{1494A02D-E9B3-73A3-8101-668358BFE2D9}"/>
              </a:ext>
            </a:extLst>
          </p:cNvPr>
          <p:cNvSpPr/>
          <p:nvPr/>
        </p:nvSpPr>
        <p:spPr>
          <a:xfrm>
            <a:off x="808623" y="3360263"/>
            <a:ext cx="475488" cy="32004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图片 26" descr="图表, 折线图&#10;&#10;已自动生成说明">
            <a:extLst>
              <a:ext uri="{FF2B5EF4-FFF2-40B4-BE49-F238E27FC236}">
                <a16:creationId xmlns:a16="http://schemas.microsoft.com/office/drawing/2014/main" id="{F43C1F86-478D-F192-29D5-D28898CCA91E}"/>
              </a:ext>
            </a:extLst>
          </p:cNvPr>
          <p:cNvPicPr>
            <a:picLocks noChangeAspect="1"/>
          </p:cNvPicPr>
          <p:nvPr/>
        </p:nvPicPr>
        <p:blipFill>
          <a:blip r:embed="rId5"/>
          <a:stretch>
            <a:fillRect/>
          </a:stretch>
        </p:blipFill>
        <p:spPr>
          <a:xfrm>
            <a:off x="8243047" y="3431539"/>
            <a:ext cx="3609751" cy="2774849"/>
          </a:xfrm>
          <a:prstGeom prst="rect">
            <a:avLst/>
          </a:prstGeom>
        </p:spPr>
      </p:pic>
      <p:sp>
        <p:nvSpPr>
          <p:cNvPr id="27" name="Rectangle 23">
            <a:extLst>
              <a:ext uri="{FF2B5EF4-FFF2-40B4-BE49-F238E27FC236}">
                <a16:creationId xmlns:a16="http://schemas.microsoft.com/office/drawing/2014/main" id="{CBAE2790-CA8F-90AB-FD1F-181D2FB2E71D}"/>
              </a:ext>
            </a:extLst>
          </p:cNvPr>
          <p:cNvSpPr/>
          <p:nvPr/>
        </p:nvSpPr>
        <p:spPr>
          <a:xfrm>
            <a:off x="4621344" y="3438704"/>
            <a:ext cx="542723" cy="33124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3">
            <a:extLst>
              <a:ext uri="{FF2B5EF4-FFF2-40B4-BE49-F238E27FC236}">
                <a16:creationId xmlns:a16="http://schemas.microsoft.com/office/drawing/2014/main" id="{DDCE33C5-68E0-C783-D34F-8C41CEF03226}"/>
              </a:ext>
            </a:extLst>
          </p:cNvPr>
          <p:cNvSpPr/>
          <p:nvPr/>
        </p:nvSpPr>
        <p:spPr>
          <a:xfrm>
            <a:off x="8531543" y="3434896"/>
            <a:ext cx="475488" cy="32004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033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649270" y="506727"/>
            <a:ext cx="3885141" cy="1526741"/>
          </a:xfrm>
        </p:spPr>
        <p:txBody>
          <a:bodyPr>
            <a:normAutofit/>
          </a:bodyPr>
          <a:lstStyle/>
          <a:p>
            <a:pPr algn="ctr"/>
            <a:r>
              <a:rPr lang="en-US" sz="3000">
                <a:solidFill>
                  <a:schemeClr val="bg1"/>
                </a:solidFill>
              </a:rPr>
              <a:t>Part 1 – LEACH</a:t>
            </a:r>
          </a:p>
        </p:txBody>
      </p:sp>
      <p:cxnSp>
        <p:nvCxnSpPr>
          <p:cNvPr id="17" name="Straight Connector 16">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4945336" y="506727"/>
            <a:ext cx="6609921" cy="152674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p>
            <a:pPr marL="0" indent="0" algn="ctr">
              <a:buNone/>
            </a:pPr>
            <a:r>
              <a:rPr lang="en-US" sz="2200">
                <a:solidFill>
                  <a:schemeClr val="tx1"/>
                </a:solidFill>
              </a:rPr>
              <a:t>Data delivery inversely proportional to network diameter</a:t>
            </a:r>
          </a:p>
          <a:p>
            <a:pPr marL="0" indent="0" algn="ctr">
              <a:buNone/>
            </a:pPr>
            <a:r>
              <a:rPr lang="en-US" sz="2200">
                <a:solidFill>
                  <a:schemeClr val="tx1"/>
                </a:solidFill>
              </a:rPr>
              <a:t>Less efficient data delivery in larger network</a:t>
            </a:r>
          </a:p>
        </p:txBody>
      </p:sp>
      <p:pic>
        <p:nvPicPr>
          <p:cNvPr id="6" name="Picture 5">
            <a:extLst>
              <a:ext uri="{FF2B5EF4-FFF2-40B4-BE49-F238E27FC236}">
                <a16:creationId xmlns:a16="http://schemas.microsoft.com/office/drawing/2014/main" id="{BC7604E6-AC8B-3F4F-B3D3-9DDDE78DD3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379030" y="2527997"/>
            <a:ext cx="4998718" cy="3749040"/>
          </a:xfrm>
          <a:prstGeom prst="rect">
            <a:avLst/>
          </a:prstGeom>
          <a:noFill/>
        </p:spPr>
      </p:pic>
      <p:pic>
        <p:nvPicPr>
          <p:cNvPr id="4" name="Content Placeholder 3">
            <a:extLst>
              <a:ext uri="{FF2B5EF4-FFF2-40B4-BE49-F238E27FC236}">
                <a16:creationId xmlns:a16="http://schemas.microsoft.com/office/drawing/2014/main" id="{583FF6EF-2B28-E348-899D-0D43762863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984497" y="2527997"/>
            <a:ext cx="4998722" cy="3749040"/>
          </a:xfrm>
          <a:prstGeom prst="rect">
            <a:avLst/>
          </a:prstGeom>
          <a:noFill/>
        </p:spPr>
      </p:pic>
      <p:cxnSp>
        <p:nvCxnSpPr>
          <p:cNvPr id="5" name="Straight Connector 4">
            <a:extLst>
              <a:ext uri="{FF2B5EF4-FFF2-40B4-BE49-F238E27FC236}">
                <a16:creationId xmlns:a16="http://schemas.microsoft.com/office/drawing/2014/main" id="{5F3CC174-55A5-F24E-B682-29F3BD67C3FE}"/>
              </a:ext>
            </a:extLst>
          </p:cNvPr>
          <p:cNvCxnSpPr>
            <a:cxnSpLocks/>
          </p:cNvCxnSpPr>
          <p:nvPr/>
        </p:nvCxnSpPr>
        <p:spPr>
          <a:xfrm flipV="1">
            <a:off x="4534411" y="3338846"/>
            <a:ext cx="0" cy="2520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A195A6-23DD-1248-BAB6-D52B6A65FB20}"/>
              </a:ext>
            </a:extLst>
          </p:cNvPr>
          <p:cNvCxnSpPr>
            <a:cxnSpLocks/>
          </p:cNvCxnSpPr>
          <p:nvPr/>
        </p:nvCxnSpPr>
        <p:spPr>
          <a:xfrm flipH="1">
            <a:off x="1622737" y="3338847"/>
            <a:ext cx="295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8E1E9B-F916-0F44-9E1A-F8057C18B514}"/>
              </a:ext>
            </a:extLst>
          </p:cNvPr>
          <p:cNvCxnSpPr>
            <a:cxnSpLocks/>
          </p:cNvCxnSpPr>
          <p:nvPr/>
        </p:nvCxnSpPr>
        <p:spPr>
          <a:xfrm flipH="1">
            <a:off x="1622737" y="4561281"/>
            <a:ext cx="29116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D111448-9769-204B-846D-47D2773184C2}"/>
              </a:ext>
            </a:extLst>
          </p:cNvPr>
          <p:cNvSpPr txBox="1"/>
          <p:nvPr/>
        </p:nvSpPr>
        <p:spPr>
          <a:xfrm>
            <a:off x="4857163" y="4561281"/>
            <a:ext cx="824241" cy="338554"/>
          </a:xfrm>
          <a:prstGeom prst="rect">
            <a:avLst/>
          </a:prstGeom>
          <a:noFill/>
        </p:spPr>
        <p:txBody>
          <a:bodyPr wrap="square" rtlCol="0">
            <a:spAutoFit/>
          </a:bodyPr>
          <a:lstStyle/>
          <a:p>
            <a:r>
              <a:rPr lang="en-US" sz="1600"/>
              <a:t>200m</a:t>
            </a:r>
          </a:p>
        </p:txBody>
      </p:sp>
      <p:sp>
        <p:nvSpPr>
          <p:cNvPr id="18" name="TextBox 17">
            <a:extLst>
              <a:ext uri="{FF2B5EF4-FFF2-40B4-BE49-F238E27FC236}">
                <a16:creationId xmlns:a16="http://schemas.microsoft.com/office/drawing/2014/main" id="{93AB7D51-C5B0-FC47-8C26-0474871EFD06}"/>
              </a:ext>
            </a:extLst>
          </p:cNvPr>
          <p:cNvSpPr txBox="1"/>
          <p:nvPr/>
        </p:nvSpPr>
        <p:spPr>
          <a:xfrm>
            <a:off x="4739873" y="2716511"/>
            <a:ext cx="824241" cy="338554"/>
          </a:xfrm>
          <a:prstGeom prst="rect">
            <a:avLst/>
          </a:prstGeom>
          <a:noFill/>
        </p:spPr>
        <p:txBody>
          <a:bodyPr wrap="square" rtlCol="0">
            <a:spAutoFit/>
          </a:bodyPr>
          <a:lstStyle/>
          <a:p>
            <a:r>
              <a:rPr lang="en-US" sz="1600"/>
              <a:t>10m</a:t>
            </a:r>
          </a:p>
        </p:txBody>
      </p:sp>
    </p:spTree>
    <p:extLst>
      <p:ext uri="{BB962C8B-B14F-4D97-AF65-F5344CB8AC3E}">
        <p14:creationId xmlns:p14="http://schemas.microsoft.com/office/powerpoint/2010/main" val="1435175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649270" y="506727"/>
            <a:ext cx="3885141" cy="1526741"/>
          </a:xfrm>
        </p:spPr>
        <p:txBody>
          <a:bodyPr>
            <a:normAutofit/>
          </a:bodyPr>
          <a:lstStyle/>
          <a:p>
            <a:pPr algn="r"/>
            <a:r>
              <a:rPr lang="en-US" sz="3000">
                <a:solidFill>
                  <a:schemeClr val="bg1"/>
                </a:solidFill>
              </a:rPr>
              <a:t>Comparison of All 3 Protocol Performance</a:t>
            </a:r>
          </a:p>
        </p:txBody>
      </p:sp>
      <p:cxnSp>
        <p:nvCxnSpPr>
          <p:cNvPr id="17" name="Straight Connector 16">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4887367" y="560929"/>
            <a:ext cx="6903259" cy="67271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normAutofit/>
          </a:bodyPr>
          <a:lstStyle/>
          <a:p>
            <a:pPr marL="0" indent="0" algn="ctr">
              <a:buNone/>
            </a:pPr>
            <a:r>
              <a:rPr lang="en-US" sz="2100"/>
              <a:t>BCDCP &amp; LEACH-C - longer network life but faster death rate</a:t>
            </a:r>
          </a:p>
        </p:txBody>
      </p:sp>
      <p:graphicFrame>
        <p:nvGraphicFramePr>
          <p:cNvPr id="16" name="Table 5">
            <a:extLst>
              <a:ext uri="{FF2B5EF4-FFF2-40B4-BE49-F238E27FC236}">
                <a16:creationId xmlns:a16="http://schemas.microsoft.com/office/drawing/2014/main" id="{6E431FC2-ECDD-1841-A490-A573FC18D532}"/>
              </a:ext>
            </a:extLst>
          </p:cNvPr>
          <p:cNvGraphicFramePr>
            <a:graphicFrameLocks noGrp="1"/>
          </p:cNvGraphicFramePr>
          <p:nvPr>
            <p:extLst>
              <p:ext uri="{D42A27DB-BD31-4B8C-83A1-F6EECF244321}">
                <p14:modId xmlns:p14="http://schemas.microsoft.com/office/powerpoint/2010/main" val="2384766136"/>
              </p:ext>
            </p:extLst>
          </p:nvPr>
        </p:nvGraphicFramePr>
        <p:xfrm>
          <a:off x="5416895" y="1310314"/>
          <a:ext cx="5738185" cy="914400"/>
        </p:xfrm>
        <a:graphic>
          <a:graphicData uri="http://schemas.openxmlformats.org/drawingml/2006/table">
            <a:tbl>
              <a:tblPr firstRow="1" bandRow="1">
                <a:tableStyleId>{F5AB1C69-6EDB-4FF4-983F-18BD219EF322}</a:tableStyleId>
              </a:tblPr>
              <a:tblGrid>
                <a:gridCol w="1272206">
                  <a:extLst>
                    <a:ext uri="{9D8B030D-6E8A-4147-A177-3AD203B41FA5}">
                      <a16:colId xmlns:a16="http://schemas.microsoft.com/office/drawing/2014/main" val="2134197139"/>
                    </a:ext>
                  </a:extLst>
                </a:gridCol>
                <a:gridCol w="980661">
                  <a:extLst>
                    <a:ext uri="{9D8B030D-6E8A-4147-A177-3AD203B41FA5}">
                      <a16:colId xmlns:a16="http://schemas.microsoft.com/office/drawing/2014/main" val="1219605129"/>
                    </a:ext>
                  </a:extLst>
                </a:gridCol>
                <a:gridCol w="1742659">
                  <a:extLst>
                    <a:ext uri="{9D8B030D-6E8A-4147-A177-3AD203B41FA5}">
                      <a16:colId xmlns:a16="http://schemas.microsoft.com/office/drawing/2014/main" val="3263935862"/>
                    </a:ext>
                  </a:extLst>
                </a:gridCol>
                <a:gridCol w="1742659">
                  <a:extLst>
                    <a:ext uri="{9D8B030D-6E8A-4147-A177-3AD203B41FA5}">
                      <a16:colId xmlns:a16="http://schemas.microsoft.com/office/drawing/2014/main" val="2549653329"/>
                    </a:ext>
                  </a:extLst>
                </a:gridCol>
              </a:tblGrid>
              <a:tr h="178445">
                <a:tc>
                  <a:txBody>
                    <a:bodyPr/>
                    <a:lstStyle/>
                    <a:p>
                      <a:r>
                        <a:rPr lang="en-US" sz="1800" i="0"/>
                        <a:t>At d=90</a:t>
                      </a:r>
                    </a:p>
                  </a:txBody>
                  <a:tcPr/>
                </a:tc>
                <a:tc>
                  <a:txBody>
                    <a:bodyPr/>
                    <a:lstStyle/>
                    <a:p>
                      <a:pPr algn="ctr"/>
                      <a:r>
                        <a:rPr lang="en-US" sz="1800" i="0"/>
                        <a:t>LEACH</a:t>
                      </a:r>
                    </a:p>
                  </a:txBody>
                  <a:tcPr/>
                </a:tc>
                <a:tc>
                  <a:txBody>
                    <a:bodyPr/>
                    <a:lstStyle/>
                    <a:p>
                      <a:pPr algn="ctr"/>
                      <a:r>
                        <a:rPr lang="en-US" sz="1800" i="0"/>
                        <a:t>LEACH-C</a:t>
                      </a:r>
                    </a:p>
                  </a:txBody>
                  <a:tcPr/>
                </a:tc>
                <a:tc>
                  <a:txBody>
                    <a:bodyPr/>
                    <a:lstStyle/>
                    <a:p>
                      <a:pPr algn="ctr"/>
                      <a:r>
                        <a:rPr lang="en-US" sz="1800" i="0"/>
                        <a:t>BCDCP</a:t>
                      </a:r>
                    </a:p>
                  </a:txBody>
                  <a:tcPr/>
                </a:tc>
                <a:extLst>
                  <a:ext uri="{0D108BD9-81ED-4DB2-BD59-A6C34878D82A}">
                    <a16:rowId xmlns:a16="http://schemas.microsoft.com/office/drawing/2014/main" val="789390931"/>
                  </a:ext>
                </a:extLst>
              </a:tr>
              <a:tr h="275779">
                <a:tc>
                  <a:txBody>
                    <a:bodyPr/>
                    <a:lstStyle/>
                    <a:p>
                      <a:r>
                        <a:rPr lang="en-US" sz="1800" i="0"/>
                        <a:t>First death</a:t>
                      </a:r>
                    </a:p>
                  </a:txBody>
                  <a:tcPr/>
                </a:tc>
                <a:tc>
                  <a:txBody>
                    <a:bodyPr/>
                    <a:lstStyle/>
                    <a:p>
                      <a:pPr algn="ctr"/>
                      <a:r>
                        <a:rPr lang="en-US" sz="1800" i="0"/>
                        <a:t>1100</a:t>
                      </a:r>
                      <a:endParaRPr lang="en-US" sz="1600" i="0"/>
                    </a:p>
                  </a:txBody>
                  <a:tcPr/>
                </a:tc>
                <a:tc>
                  <a:txBody>
                    <a:bodyPr/>
                    <a:lstStyle/>
                    <a:p>
                      <a:pPr algn="ctr"/>
                      <a:r>
                        <a:rPr lang="en-US" sz="1800" i="0"/>
                        <a:t>1500</a:t>
                      </a:r>
                      <a:endParaRPr lang="en-US" sz="1600" i="0"/>
                    </a:p>
                    <a:p>
                      <a:pPr algn="ctr"/>
                      <a:r>
                        <a:rPr lang="en-US" sz="1200" i="0"/>
                        <a:t>(35% ↑ than LEACH)</a:t>
                      </a:r>
                    </a:p>
                  </a:txBody>
                  <a:tcPr/>
                </a:tc>
                <a:tc>
                  <a:txBody>
                    <a:bodyPr/>
                    <a:lstStyle/>
                    <a:p>
                      <a:pPr algn="ctr"/>
                      <a:r>
                        <a:rPr lang="en-US" sz="1800" i="0"/>
                        <a:t>1750</a:t>
                      </a:r>
                      <a:endParaRPr lang="en-US" sz="1600" i="0"/>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(60% </a:t>
                      </a:r>
                      <a:r>
                        <a:rPr lang="en-US" sz="1200" i="0"/>
                        <a:t>↑ </a:t>
                      </a:r>
                      <a:r>
                        <a:rPr kumimoji="0" lang="en-US" sz="1200" b="0" i="0" u="none" strike="noStrike" kern="1200" cap="none" spc="0" normalizeH="0" baseline="0" noProof="0">
                          <a:ln>
                            <a:noFill/>
                          </a:ln>
                          <a:solidFill>
                            <a:prstClr val="black"/>
                          </a:solidFill>
                          <a:effectLst/>
                          <a:uLnTx/>
                          <a:uFillTx/>
                          <a:latin typeface="+mn-lt"/>
                          <a:ea typeface="+mn-ea"/>
                          <a:cs typeface="+mn-cs"/>
                        </a:rPr>
                        <a:t> than LEACH)</a:t>
                      </a:r>
                    </a:p>
                  </a:txBody>
                  <a:tcPr/>
                </a:tc>
                <a:extLst>
                  <a:ext uri="{0D108BD9-81ED-4DB2-BD59-A6C34878D82A}">
                    <a16:rowId xmlns:a16="http://schemas.microsoft.com/office/drawing/2014/main" val="100662631"/>
                  </a:ext>
                </a:extLst>
              </a:tr>
            </a:tbl>
          </a:graphicData>
        </a:graphic>
      </p:graphicFrame>
      <p:sp>
        <p:nvSpPr>
          <p:cNvPr id="18" name="TextBox 17">
            <a:extLst>
              <a:ext uri="{FF2B5EF4-FFF2-40B4-BE49-F238E27FC236}">
                <a16:creationId xmlns:a16="http://schemas.microsoft.com/office/drawing/2014/main" id="{D78C1D59-5CE8-6B46-85D2-7931E02DCDC3}"/>
              </a:ext>
            </a:extLst>
          </p:cNvPr>
          <p:cNvSpPr txBox="1"/>
          <p:nvPr/>
        </p:nvSpPr>
        <p:spPr>
          <a:xfrm>
            <a:off x="1780033" y="2802638"/>
            <a:ext cx="914033" cy="369332"/>
          </a:xfrm>
          <a:prstGeom prst="rect">
            <a:avLst/>
          </a:prstGeom>
          <a:noFill/>
        </p:spPr>
        <p:txBody>
          <a:bodyPr wrap="none" rtlCol="0">
            <a:spAutoFit/>
          </a:bodyPr>
          <a:lstStyle/>
          <a:p>
            <a:r>
              <a:rPr lang="en-US" b="1"/>
              <a:t>LEACH</a:t>
            </a:r>
          </a:p>
        </p:txBody>
      </p:sp>
      <p:sp>
        <p:nvSpPr>
          <p:cNvPr id="19" name="TextBox 18">
            <a:extLst>
              <a:ext uri="{FF2B5EF4-FFF2-40B4-BE49-F238E27FC236}">
                <a16:creationId xmlns:a16="http://schemas.microsoft.com/office/drawing/2014/main" id="{E79CD84D-E190-1A45-93C1-1786476219E5}"/>
              </a:ext>
            </a:extLst>
          </p:cNvPr>
          <p:cNvSpPr txBox="1"/>
          <p:nvPr/>
        </p:nvSpPr>
        <p:spPr>
          <a:xfrm>
            <a:off x="5678420" y="2802638"/>
            <a:ext cx="1170513" cy="369332"/>
          </a:xfrm>
          <a:prstGeom prst="rect">
            <a:avLst/>
          </a:prstGeom>
          <a:noFill/>
        </p:spPr>
        <p:txBody>
          <a:bodyPr wrap="none" rtlCol="0">
            <a:spAutoFit/>
          </a:bodyPr>
          <a:lstStyle/>
          <a:p>
            <a:r>
              <a:rPr lang="en-US" b="1"/>
              <a:t>LEACH-C</a:t>
            </a:r>
          </a:p>
        </p:txBody>
      </p:sp>
      <p:sp>
        <p:nvSpPr>
          <p:cNvPr id="20" name="TextBox 19">
            <a:extLst>
              <a:ext uri="{FF2B5EF4-FFF2-40B4-BE49-F238E27FC236}">
                <a16:creationId xmlns:a16="http://schemas.microsoft.com/office/drawing/2014/main" id="{272910AA-EF1F-FE4D-A2E2-864410F17A89}"/>
              </a:ext>
            </a:extLst>
          </p:cNvPr>
          <p:cNvSpPr txBox="1"/>
          <p:nvPr/>
        </p:nvSpPr>
        <p:spPr>
          <a:xfrm>
            <a:off x="9750306" y="2802638"/>
            <a:ext cx="923651" cy="369332"/>
          </a:xfrm>
          <a:prstGeom prst="rect">
            <a:avLst/>
          </a:prstGeom>
          <a:noFill/>
        </p:spPr>
        <p:txBody>
          <a:bodyPr wrap="none" rtlCol="0">
            <a:spAutoFit/>
          </a:bodyPr>
          <a:lstStyle/>
          <a:p>
            <a:r>
              <a:rPr lang="en-US" b="1"/>
              <a:t>BCDCP</a:t>
            </a:r>
          </a:p>
        </p:txBody>
      </p:sp>
      <p:pic>
        <p:nvPicPr>
          <p:cNvPr id="21" name="Picture 20" descr="Chart, histogram&#10;&#10;Description automatically generated">
            <a:extLst>
              <a:ext uri="{FF2B5EF4-FFF2-40B4-BE49-F238E27FC236}">
                <a16:creationId xmlns:a16="http://schemas.microsoft.com/office/drawing/2014/main" id="{B84944A2-644A-4446-86B5-CC78857278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171136"/>
            <a:ext cx="4279620" cy="3199274"/>
          </a:xfrm>
          <a:prstGeom prst="rect">
            <a:avLst/>
          </a:prstGeom>
        </p:spPr>
      </p:pic>
      <p:pic>
        <p:nvPicPr>
          <p:cNvPr id="22" name="Picture 21" descr="Chart, diagram, histogram&#10;&#10;Description automatically generated">
            <a:extLst>
              <a:ext uri="{FF2B5EF4-FFF2-40B4-BE49-F238E27FC236}">
                <a16:creationId xmlns:a16="http://schemas.microsoft.com/office/drawing/2014/main" id="{53E97DF7-77D3-B54F-8024-1ABBF96AA9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3144" y="3161456"/>
            <a:ext cx="4215522" cy="3151356"/>
          </a:xfrm>
          <a:prstGeom prst="rect">
            <a:avLst/>
          </a:prstGeom>
        </p:spPr>
      </p:pic>
      <p:pic>
        <p:nvPicPr>
          <p:cNvPr id="23" name="Picture 22" descr="Chart, histogram&#10;&#10;Description automatically generated">
            <a:extLst>
              <a:ext uri="{FF2B5EF4-FFF2-40B4-BE49-F238E27FC236}">
                <a16:creationId xmlns:a16="http://schemas.microsoft.com/office/drawing/2014/main" id="{0A28B45D-E98C-AC46-8848-1ED540F5C4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1014" y="3160505"/>
            <a:ext cx="4244374" cy="3183000"/>
          </a:xfrm>
          <a:prstGeom prst="rect">
            <a:avLst/>
          </a:prstGeom>
        </p:spPr>
      </p:pic>
      <p:cxnSp>
        <p:nvCxnSpPr>
          <p:cNvPr id="24" name="Straight Connector 23">
            <a:extLst>
              <a:ext uri="{FF2B5EF4-FFF2-40B4-BE49-F238E27FC236}">
                <a16:creationId xmlns:a16="http://schemas.microsoft.com/office/drawing/2014/main" id="{CF595D0C-A208-024A-8D34-D45FC6CF86C8}"/>
              </a:ext>
            </a:extLst>
          </p:cNvPr>
          <p:cNvCxnSpPr>
            <a:cxnSpLocks/>
          </p:cNvCxnSpPr>
          <p:nvPr/>
        </p:nvCxnSpPr>
        <p:spPr>
          <a:xfrm>
            <a:off x="1490456" y="3374258"/>
            <a:ext cx="0" cy="2628000"/>
          </a:xfrm>
          <a:prstGeom prst="line">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8B53FD6-8EBA-6E41-898A-7F4EF4F633E6}"/>
              </a:ext>
            </a:extLst>
          </p:cNvPr>
          <p:cNvCxnSpPr>
            <a:cxnSpLocks/>
          </p:cNvCxnSpPr>
          <p:nvPr/>
        </p:nvCxnSpPr>
        <p:spPr>
          <a:xfrm>
            <a:off x="5645289" y="3374258"/>
            <a:ext cx="0" cy="2628000"/>
          </a:xfrm>
          <a:prstGeom prst="line">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6198D95-3BF1-D445-803A-96A843B18A47}"/>
              </a:ext>
            </a:extLst>
          </p:cNvPr>
          <p:cNvCxnSpPr>
            <a:cxnSpLocks/>
          </p:cNvCxnSpPr>
          <p:nvPr/>
        </p:nvCxnSpPr>
        <p:spPr>
          <a:xfrm>
            <a:off x="9945619" y="3387510"/>
            <a:ext cx="0" cy="2628000"/>
          </a:xfrm>
          <a:prstGeom prst="line">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684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F68023-2A4E-4B46-9CEE-87E73EF30146}"/>
              </a:ext>
            </a:extLst>
          </p:cNvPr>
          <p:cNvSpPr>
            <a:spLocks noGrp="1"/>
          </p:cNvSpPr>
          <p:nvPr>
            <p:ph type="title"/>
          </p:nvPr>
        </p:nvSpPr>
        <p:spPr>
          <a:xfrm>
            <a:off x="838200" y="631825"/>
            <a:ext cx="10515600" cy="1325563"/>
          </a:xfrm>
        </p:spPr>
        <p:txBody>
          <a:bodyPr>
            <a:normAutofit/>
          </a:bodyPr>
          <a:lstStyle/>
          <a:p>
            <a:r>
              <a:rPr lang="en-US">
                <a:solidFill>
                  <a:schemeClr val="bg1"/>
                </a:solidFill>
              </a:rPr>
              <a:t>Conclusion</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CDFF3B-F7D9-C443-BD1A-61AA98727383}"/>
              </a:ext>
            </a:extLst>
          </p:cNvPr>
          <p:cNvSpPr>
            <a:spLocks noGrp="1"/>
          </p:cNvSpPr>
          <p:nvPr>
            <p:ph idx="1"/>
          </p:nvPr>
        </p:nvSpPr>
        <p:spPr>
          <a:xfrm>
            <a:off x="838200" y="2269173"/>
            <a:ext cx="10515600" cy="3659988"/>
          </a:xfrm>
        </p:spPr>
        <p:txBody>
          <a:bodyPr vert="horz" lIns="91440" tIns="45720" rIns="91440" bIns="45720" rtlCol="0" anchor="t">
            <a:normAutofit/>
          </a:bodyPr>
          <a:lstStyle/>
          <a:p>
            <a:pPr>
              <a:spcAft>
                <a:spcPts val="2000"/>
              </a:spcAft>
            </a:pPr>
            <a:r>
              <a:rPr lang="en-US" sz="2400">
                <a:solidFill>
                  <a:schemeClr val="bg1"/>
                </a:solidFill>
                <a:ea typeface="+mn-lt"/>
                <a:cs typeface="+mn-lt"/>
              </a:rPr>
              <a:t>LEACH-C and BCDCP are </a:t>
            </a:r>
            <a:r>
              <a:rPr lang="en-US" sz="2400">
                <a:solidFill>
                  <a:schemeClr val="accent2">
                    <a:lumMod val="60000"/>
                    <a:lumOff val="40000"/>
                  </a:schemeClr>
                </a:solidFill>
                <a:ea typeface="+mn-lt"/>
                <a:cs typeface="+mn-lt"/>
              </a:rPr>
              <a:t>more energy-efficient</a:t>
            </a:r>
            <a:r>
              <a:rPr lang="en-US" sz="2400">
                <a:solidFill>
                  <a:schemeClr val="bg1"/>
                </a:solidFill>
                <a:ea typeface="+mn-lt"/>
                <a:cs typeface="+mn-lt"/>
              </a:rPr>
              <a:t> than LEACH by having </a:t>
            </a:r>
            <a:r>
              <a:rPr lang="en-US" sz="2400">
                <a:solidFill>
                  <a:schemeClr val="accent2">
                    <a:lumMod val="60000"/>
                    <a:lumOff val="40000"/>
                  </a:schemeClr>
                </a:solidFill>
                <a:ea typeface="+mn-lt"/>
                <a:cs typeface="+mn-lt"/>
              </a:rPr>
              <a:t>a better CH-selection</a:t>
            </a:r>
            <a:r>
              <a:rPr lang="en-US" sz="2400">
                <a:solidFill>
                  <a:schemeClr val="bg1"/>
                </a:solidFill>
                <a:ea typeface="+mn-lt"/>
                <a:cs typeface="+mn-lt"/>
              </a:rPr>
              <a:t> based on </a:t>
            </a:r>
            <a:r>
              <a:rPr lang="en-US" sz="2400">
                <a:solidFill>
                  <a:schemeClr val="accent2">
                    <a:lumMod val="60000"/>
                    <a:lumOff val="40000"/>
                  </a:schemeClr>
                </a:solidFill>
                <a:ea typeface="+mn-lt"/>
                <a:cs typeface="+mn-lt"/>
              </a:rPr>
              <a:t>remaining energy and location</a:t>
            </a:r>
            <a:r>
              <a:rPr lang="en-US" sz="2400">
                <a:solidFill>
                  <a:schemeClr val="bg1"/>
                </a:solidFill>
                <a:ea typeface="+mn-lt"/>
                <a:cs typeface="+mn-lt"/>
              </a:rPr>
              <a:t> of nodes.</a:t>
            </a:r>
            <a:endParaRPr lang="en-US" sz="2400">
              <a:solidFill>
                <a:schemeClr val="bg1"/>
              </a:solidFill>
              <a:ea typeface="Calibri"/>
              <a:cs typeface="Calibri"/>
            </a:endParaRPr>
          </a:p>
          <a:p>
            <a:pPr>
              <a:spcAft>
                <a:spcPts val="2000"/>
              </a:spcAft>
            </a:pPr>
            <a:r>
              <a:rPr lang="en-US" sz="2400">
                <a:solidFill>
                  <a:schemeClr val="bg1"/>
                </a:solidFill>
                <a:ea typeface="+mn-lt"/>
                <a:cs typeface="+mn-lt"/>
              </a:rPr>
              <a:t>Both BCDCP and LEACH-C do well in </a:t>
            </a:r>
            <a:r>
              <a:rPr lang="en-US" sz="2400">
                <a:solidFill>
                  <a:schemeClr val="accent2">
                    <a:lumMod val="60000"/>
                    <a:lumOff val="40000"/>
                  </a:schemeClr>
                </a:solidFill>
                <a:ea typeface="+mn-lt"/>
                <a:cs typeface="+mn-lt"/>
              </a:rPr>
              <a:t>distributing the burden</a:t>
            </a:r>
            <a:r>
              <a:rPr lang="en-US" sz="2400">
                <a:solidFill>
                  <a:schemeClr val="bg1"/>
                </a:solidFill>
                <a:ea typeface="+mn-lt"/>
                <a:cs typeface="+mn-lt"/>
              </a:rPr>
              <a:t> of sending messages evenly among all nodes, so that </a:t>
            </a:r>
            <a:r>
              <a:rPr lang="en-US" sz="2400">
                <a:solidFill>
                  <a:schemeClr val="accent2">
                    <a:lumMod val="60000"/>
                    <a:lumOff val="40000"/>
                  </a:schemeClr>
                </a:solidFill>
                <a:ea typeface="+mn-lt"/>
                <a:cs typeface="+mn-lt"/>
              </a:rPr>
              <a:t>all nodes die at similar times</a:t>
            </a:r>
            <a:r>
              <a:rPr lang="en-US" sz="2400">
                <a:solidFill>
                  <a:schemeClr val="bg1"/>
                </a:solidFill>
                <a:ea typeface="+mn-lt"/>
                <a:cs typeface="+mn-lt"/>
              </a:rPr>
              <a:t>.</a:t>
            </a:r>
          </a:p>
          <a:p>
            <a:pPr>
              <a:spcAft>
                <a:spcPts val="2000"/>
              </a:spcAft>
            </a:pPr>
            <a:r>
              <a:rPr lang="en-US" sz="2400">
                <a:solidFill>
                  <a:schemeClr val="bg1"/>
                </a:solidFill>
                <a:ea typeface="+mn-lt"/>
                <a:cs typeface="+mn-lt"/>
              </a:rPr>
              <a:t>BCDCP is able to extend longevity of network due to its </a:t>
            </a:r>
            <a:r>
              <a:rPr lang="en-US" sz="2400">
                <a:solidFill>
                  <a:schemeClr val="accent2">
                    <a:lumMod val="60000"/>
                    <a:lumOff val="40000"/>
                  </a:schemeClr>
                </a:solidFill>
                <a:ea typeface="+mn-lt"/>
                <a:cs typeface="+mn-lt"/>
              </a:rPr>
              <a:t>CH-to-CH spanning tree routing </a:t>
            </a:r>
            <a:r>
              <a:rPr lang="en-US" sz="2400">
                <a:solidFill>
                  <a:schemeClr val="bg1"/>
                </a:solidFill>
                <a:ea typeface="+mn-lt"/>
                <a:cs typeface="+mn-lt"/>
              </a:rPr>
              <a:t>and </a:t>
            </a:r>
            <a:r>
              <a:rPr lang="en-US" sz="2400">
                <a:solidFill>
                  <a:schemeClr val="accent2">
                    <a:lumMod val="60000"/>
                    <a:lumOff val="40000"/>
                  </a:schemeClr>
                </a:solidFill>
                <a:ea typeface="+mn-lt"/>
                <a:cs typeface="+mn-lt"/>
              </a:rPr>
              <a:t>cluster balancing </a:t>
            </a:r>
            <a:r>
              <a:rPr lang="en-US" sz="2400">
                <a:solidFill>
                  <a:schemeClr val="bg1"/>
                </a:solidFill>
                <a:ea typeface="+mn-lt"/>
                <a:cs typeface="+mn-lt"/>
              </a:rPr>
              <a:t>that ensures equal cluster size and spatial distribution of clusters.</a:t>
            </a:r>
            <a:endParaRPr lang="en-US" sz="2400">
              <a:solidFill>
                <a:schemeClr val="bg1"/>
              </a:solidFill>
              <a:ea typeface="Calibri"/>
              <a:cs typeface="Calibri"/>
            </a:endParaRPr>
          </a:p>
        </p:txBody>
      </p:sp>
    </p:spTree>
    <p:extLst>
      <p:ext uri="{BB962C8B-B14F-4D97-AF65-F5344CB8AC3E}">
        <p14:creationId xmlns:p14="http://schemas.microsoft.com/office/powerpoint/2010/main" val="3237337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EF68023-2A4E-4B46-9CEE-87E73EF30146}"/>
              </a:ext>
            </a:extLst>
          </p:cNvPr>
          <p:cNvSpPr>
            <a:spLocks noGrp="1"/>
          </p:cNvSpPr>
          <p:nvPr>
            <p:ph type="title"/>
          </p:nvPr>
        </p:nvSpPr>
        <p:spPr>
          <a:xfrm>
            <a:off x="2555631" y="1441938"/>
            <a:ext cx="7080738" cy="3974124"/>
          </a:xfrm>
        </p:spPr>
        <p:txBody>
          <a:bodyPr>
            <a:normAutofit/>
          </a:bodyPr>
          <a:lstStyle/>
          <a:p>
            <a:pPr algn="ctr"/>
            <a:r>
              <a:rPr lang="en-US" sz="5400">
                <a:solidFill>
                  <a:schemeClr val="bg1">
                    <a:lumMod val="95000"/>
                    <a:lumOff val="5000"/>
                  </a:schemeClr>
                </a:solidFill>
              </a:rPr>
              <a:t>Thank You!</a:t>
            </a:r>
          </a:p>
        </p:txBody>
      </p:sp>
    </p:spTree>
    <p:extLst>
      <p:ext uri="{BB962C8B-B14F-4D97-AF65-F5344CB8AC3E}">
        <p14:creationId xmlns:p14="http://schemas.microsoft.com/office/powerpoint/2010/main" val="197982997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Part 1 – LEACH</a:t>
            </a:r>
          </a:p>
        </p:txBody>
      </p: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1544278" y="1645723"/>
            <a:ext cx="9144000" cy="42000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ormAutofit/>
          </a:bodyPr>
          <a:lstStyle/>
          <a:p>
            <a:pPr marL="0" indent="0" algn="ctr">
              <a:buNone/>
            </a:pPr>
            <a:r>
              <a:rPr lang="en-US" sz="2000">
                <a:solidFill>
                  <a:schemeClr val="tx1"/>
                </a:solidFill>
              </a:rPr>
              <a:t>Network life  &amp; total data delivery is lesser for larger networks</a:t>
            </a:r>
          </a:p>
        </p:txBody>
      </p:sp>
      <p:cxnSp>
        <p:nvCxnSpPr>
          <p:cNvPr id="94" name="Straight Connector 9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95" name="Straight Connector 9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9" name="Picture 48" descr="Diagram&#10;&#10;Description automatically generated with medium confidence">
            <a:extLst>
              <a:ext uri="{FF2B5EF4-FFF2-40B4-BE49-F238E27FC236}">
                <a16:creationId xmlns:a16="http://schemas.microsoft.com/office/drawing/2014/main" id="{4D6972B0-A82A-424E-86D9-1FC7DF8F88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46351" y="2450009"/>
            <a:ext cx="5330184" cy="3997637"/>
          </a:xfrm>
          <a:prstGeom prst="rect">
            <a:avLst/>
          </a:prstGeom>
          <a:noFill/>
        </p:spPr>
      </p:pic>
      <p:cxnSp>
        <p:nvCxnSpPr>
          <p:cNvPr id="9" name="Straight Connector 8">
            <a:extLst>
              <a:ext uri="{FF2B5EF4-FFF2-40B4-BE49-F238E27FC236}">
                <a16:creationId xmlns:a16="http://schemas.microsoft.com/office/drawing/2014/main" id="{A0A775FC-4948-C14C-87D8-A29F95687EDA}"/>
              </a:ext>
            </a:extLst>
          </p:cNvPr>
          <p:cNvCxnSpPr>
            <a:cxnSpLocks/>
          </p:cNvCxnSpPr>
          <p:nvPr/>
        </p:nvCxnSpPr>
        <p:spPr>
          <a:xfrm flipV="1">
            <a:off x="2037987" y="2743851"/>
            <a:ext cx="0" cy="3255137"/>
          </a:xfrm>
          <a:prstGeom prst="line">
            <a:avLst/>
          </a:prstGeom>
          <a:ln w="28575">
            <a:solidFill>
              <a:srgbClr val="FF0000"/>
            </a:solidFill>
            <a:head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F700764-A4C6-2544-94F0-6DD196204206}"/>
              </a:ext>
            </a:extLst>
          </p:cNvPr>
          <p:cNvCxnSpPr>
            <a:cxnSpLocks/>
          </p:cNvCxnSpPr>
          <p:nvPr/>
        </p:nvCxnSpPr>
        <p:spPr>
          <a:xfrm flipV="1">
            <a:off x="3271466" y="2743851"/>
            <a:ext cx="0" cy="3255137"/>
          </a:xfrm>
          <a:prstGeom prst="line">
            <a:avLst/>
          </a:prstGeom>
          <a:ln w="28575">
            <a:solidFill>
              <a:srgbClr val="FF0000"/>
            </a:solidFill>
            <a:head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0AC1C06-1D62-2C4D-A6D0-D0D449FF66A5}"/>
              </a:ext>
            </a:extLst>
          </p:cNvPr>
          <p:cNvSpPr txBox="1"/>
          <p:nvPr/>
        </p:nvSpPr>
        <p:spPr>
          <a:xfrm>
            <a:off x="4161880" y="2768317"/>
            <a:ext cx="824241" cy="338554"/>
          </a:xfrm>
          <a:prstGeom prst="rect">
            <a:avLst/>
          </a:prstGeom>
          <a:noFill/>
        </p:spPr>
        <p:txBody>
          <a:bodyPr wrap="square" rtlCol="0">
            <a:spAutoFit/>
          </a:bodyPr>
          <a:lstStyle/>
          <a:p>
            <a:r>
              <a:rPr lang="en-US" sz="1600"/>
              <a:t>10m</a:t>
            </a:r>
          </a:p>
        </p:txBody>
      </p:sp>
      <p:sp>
        <p:nvSpPr>
          <p:cNvPr id="13" name="TextBox 12">
            <a:extLst>
              <a:ext uri="{FF2B5EF4-FFF2-40B4-BE49-F238E27FC236}">
                <a16:creationId xmlns:a16="http://schemas.microsoft.com/office/drawing/2014/main" id="{76D65F90-F96F-7B42-A2D5-158BE2B45FF5}"/>
              </a:ext>
            </a:extLst>
          </p:cNvPr>
          <p:cNvSpPr txBox="1"/>
          <p:nvPr/>
        </p:nvSpPr>
        <p:spPr>
          <a:xfrm>
            <a:off x="1465364" y="2743851"/>
            <a:ext cx="824241" cy="338554"/>
          </a:xfrm>
          <a:prstGeom prst="rect">
            <a:avLst/>
          </a:prstGeom>
          <a:noFill/>
        </p:spPr>
        <p:txBody>
          <a:bodyPr wrap="square" rtlCol="0">
            <a:spAutoFit/>
          </a:bodyPr>
          <a:lstStyle/>
          <a:p>
            <a:r>
              <a:rPr lang="en-US" sz="1600"/>
              <a:t>200m</a:t>
            </a:r>
          </a:p>
        </p:txBody>
      </p:sp>
      <p:pic>
        <p:nvPicPr>
          <p:cNvPr id="1026" name="Picture 2">
            <a:extLst>
              <a:ext uri="{FF2B5EF4-FFF2-40B4-BE49-F238E27FC236}">
                <a16:creationId xmlns:a16="http://schemas.microsoft.com/office/drawing/2014/main" id="{B5DB734C-7C97-614F-88AB-EF5C544DCE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5891" y="2497160"/>
            <a:ext cx="5330185" cy="399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011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Part 1 – LEACH</a:t>
            </a:r>
          </a:p>
        </p:txBody>
      </p: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1544278" y="1645723"/>
            <a:ext cx="9144000" cy="42000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ormAutofit/>
          </a:bodyPr>
          <a:lstStyle/>
          <a:p>
            <a:pPr marL="0" indent="0" algn="ctr">
              <a:buNone/>
            </a:pPr>
            <a:r>
              <a:rPr lang="en-US" sz="2000">
                <a:solidFill>
                  <a:schemeClr val="tx1"/>
                </a:solidFill>
              </a:rPr>
              <a:t>LEACH increases longevity for smaller networks more than larger networks</a:t>
            </a:r>
          </a:p>
        </p:txBody>
      </p:sp>
      <p:cxnSp>
        <p:nvCxnSpPr>
          <p:cNvPr id="94" name="Straight Connector 9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95" name="Straight Connector 9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956116F1-0918-A94B-A833-63FF4F675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049" y="2406361"/>
            <a:ext cx="5640457" cy="441427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53AF274D-0876-A64E-9847-FE02C4C88EC2}"/>
              </a:ext>
            </a:extLst>
          </p:cNvPr>
          <p:cNvCxnSpPr>
            <a:cxnSpLocks/>
          </p:cNvCxnSpPr>
          <p:nvPr/>
        </p:nvCxnSpPr>
        <p:spPr>
          <a:xfrm flipH="1">
            <a:off x="4664765" y="4784035"/>
            <a:ext cx="2610678" cy="102041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7DD0C61-C8A5-A44A-B1FC-55C3C006DD56}"/>
              </a:ext>
            </a:extLst>
          </p:cNvPr>
          <p:cNvCxnSpPr>
            <a:cxnSpLocks/>
          </p:cNvCxnSpPr>
          <p:nvPr/>
        </p:nvCxnSpPr>
        <p:spPr>
          <a:xfrm flipH="1">
            <a:off x="4300330" y="2835965"/>
            <a:ext cx="2286000" cy="17356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738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594360" y="640263"/>
            <a:ext cx="3822192" cy="1344975"/>
          </a:xfrm>
        </p:spPr>
        <p:txBody>
          <a:bodyPr vert="horz" lIns="91440" tIns="45720" rIns="91440" bIns="45720" rtlCol="0">
            <a:normAutofit/>
          </a:bodyPr>
          <a:lstStyle/>
          <a:p>
            <a:r>
              <a:rPr lang="en-US" sz="3600">
                <a:solidFill>
                  <a:schemeClr val="bg1"/>
                </a:solidFill>
              </a:rPr>
              <a:t>Part 1 – LEACH</a:t>
            </a:r>
          </a:p>
        </p:txBody>
      </p:sp>
      <p:cxnSp>
        <p:nvCxnSpPr>
          <p:cNvPr id="80" name="Straight Connector 7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B5A8E53B-FDEA-C748-8FB1-1117C32203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089686" y="780940"/>
            <a:ext cx="6596652" cy="4947487"/>
          </a:xfrm>
          <a:prstGeom prst="rect">
            <a:avLst/>
          </a:prstGeom>
          <a:noFill/>
        </p:spPr>
      </p:pic>
      <p:sp>
        <p:nvSpPr>
          <p:cNvPr id="3" name="矩形: 圆角 2">
            <a:extLst>
              <a:ext uri="{FF2B5EF4-FFF2-40B4-BE49-F238E27FC236}">
                <a16:creationId xmlns:a16="http://schemas.microsoft.com/office/drawing/2014/main" id="{A37DCD31-F906-1FE1-867B-2B6DB68CBD5A}"/>
              </a:ext>
            </a:extLst>
          </p:cNvPr>
          <p:cNvSpPr/>
          <p:nvPr/>
        </p:nvSpPr>
        <p:spPr>
          <a:xfrm>
            <a:off x="513723" y="2236808"/>
            <a:ext cx="4039494" cy="3825739"/>
          </a:xfrm>
          <a:prstGeom prst="roundRect">
            <a:avLst/>
          </a:prstGeom>
          <a:solidFill>
            <a:srgbClr val="ED7D31"/>
          </a:solidFill>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zh-CN" altLang="en-US" sz="1600">
                <a:solidFill>
                  <a:schemeClr val="bg1"/>
                </a:solidFill>
                <a:ea typeface="等线"/>
                <a:cs typeface="Calibri"/>
              </a:rPr>
              <a:t>Calculation of </a:t>
            </a:r>
            <a:endParaRPr lang="zh-CN" sz="1600">
              <a:solidFill>
                <a:schemeClr val="bg1"/>
              </a:solidFill>
              <a:ea typeface="等线"/>
              <a:cs typeface="Calibri" panose="020F0502020204030204"/>
            </a:endParaRPr>
          </a:p>
          <a:p>
            <a:r>
              <a:rPr lang="zh-CN" altLang="en-US" sz="1600">
                <a:solidFill>
                  <a:schemeClr val="bg1"/>
                </a:solidFill>
                <a:ea typeface="等线"/>
                <a:cs typeface="Calibri"/>
              </a:rPr>
              <a:t>Normalized Energy Dissipation:</a:t>
            </a:r>
          </a:p>
          <a:p>
            <a:r>
              <a:rPr lang="zh-CN" altLang="en-US" sz="1600">
                <a:solidFill>
                  <a:schemeClr val="bg1"/>
                </a:solidFill>
                <a:ea typeface="等线"/>
                <a:cs typeface="Calibri"/>
              </a:rPr>
              <a:t>1. Identify last rounds before any death occurs for different diameters.</a:t>
            </a:r>
          </a:p>
          <a:p>
            <a:r>
              <a:rPr lang="zh-CN" altLang="en-US" sz="1600">
                <a:solidFill>
                  <a:schemeClr val="bg1"/>
                </a:solidFill>
                <a:ea typeface="等线"/>
                <a:cs typeface="Calibri"/>
              </a:rPr>
              <a:t>2. Get the minimum round index.</a:t>
            </a:r>
          </a:p>
          <a:p>
            <a:r>
              <a:rPr lang="zh-CN" altLang="en-US" sz="1600">
                <a:solidFill>
                  <a:schemeClr val="bg1"/>
                </a:solidFill>
                <a:ea typeface="等线"/>
                <a:cs typeface="Calibri"/>
              </a:rPr>
              <a:t>3. Get the accumulated consumed energy at this minimum round index </a:t>
            </a:r>
            <a:r>
              <a:rPr lang="zh-CN" sz="1600">
                <a:solidFill>
                  <a:schemeClr val="bg1"/>
                </a:solidFill>
                <a:ea typeface="等线"/>
                <a:cs typeface="Calibri"/>
              </a:rPr>
              <a:t>for different diameters.</a:t>
            </a:r>
          </a:p>
          <a:p>
            <a:r>
              <a:rPr lang="en-US" altLang="zh-CN" sz="1600">
                <a:solidFill>
                  <a:schemeClr val="bg1"/>
                </a:solidFill>
                <a:ea typeface="等线"/>
                <a:cs typeface="Calibri"/>
              </a:rPr>
              <a:t>4. Normalization: divide each energy value by the maximum value.</a:t>
            </a:r>
            <a:endParaRPr lang="zh-CN" sz="1600">
              <a:solidFill>
                <a:schemeClr val="bg1"/>
              </a:solidFill>
              <a:ea typeface="等线"/>
              <a:cs typeface="Calibri"/>
            </a:endParaRPr>
          </a:p>
          <a:p>
            <a:endParaRPr lang="zh-CN" altLang="en-US" sz="1600">
              <a:solidFill>
                <a:schemeClr val="bg1"/>
              </a:solidFill>
              <a:ea typeface="等线"/>
              <a:cs typeface="Calibri"/>
            </a:endParaRPr>
          </a:p>
          <a:p>
            <a:r>
              <a:rPr lang="zh-CN" altLang="en-US" sz="1600">
                <a:solidFill>
                  <a:schemeClr val="bg1"/>
                </a:solidFill>
                <a:ea typeface="等线"/>
                <a:cs typeface="Calibri"/>
              </a:rPr>
              <a:t>Exponential growth due to:</a:t>
            </a:r>
          </a:p>
          <a:p>
            <a:r>
              <a:rPr lang="zh-CN" altLang="en-US" sz="1600">
                <a:solidFill>
                  <a:schemeClr val="bg1"/>
                </a:solidFill>
                <a:ea typeface="等线"/>
                <a:cs typeface="Calibri"/>
              </a:rPr>
              <a:t>Energy </a:t>
            </a:r>
            <a:r>
              <a:rPr lang="zh-CN" sz="1600">
                <a:solidFill>
                  <a:schemeClr val="bg1"/>
                </a:solidFill>
                <a:ea typeface="等线"/>
                <a:cs typeface="Calibri"/>
              </a:rPr>
              <a:t>∝</a:t>
            </a:r>
            <a:r>
              <a:rPr lang="en-US" altLang="zh-CN" sz="1600">
                <a:solidFill>
                  <a:schemeClr val="bg1"/>
                </a:solidFill>
                <a:ea typeface="等线"/>
                <a:cs typeface="Calibri"/>
              </a:rPr>
              <a:t>distance^2 or distance^4</a:t>
            </a:r>
            <a:endParaRPr lang="zh-CN" altLang="en-US" sz="1600">
              <a:solidFill>
                <a:schemeClr val="bg1"/>
              </a:solidFill>
              <a:ea typeface="等线"/>
              <a:cs typeface="Calibri"/>
            </a:endParaRPr>
          </a:p>
          <a:p>
            <a:pPr algn="ctr"/>
            <a:endParaRPr lang="zh-CN" altLang="en-US">
              <a:ea typeface="等线"/>
              <a:cs typeface="Calibri"/>
            </a:endParaRPr>
          </a:p>
        </p:txBody>
      </p:sp>
    </p:spTree>
    <p:extLst>
      <p:ext uri="{BB962C8B-B14F-4D97-AF65-F5344CB8AC3E}">
        <p14:creationId xmlns:p14="http://schemas.microsoft.com/office/powerpoint/2010/main" val="862293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594360" y="640263"/>
            <a:ext cx="3822192" cy="1344975"/>
          </a:xfrm>
        </p:spPr>
        <p:txBody>
          <a:bodyPr vert="horz" lIns="91440" tIns="45720" rIns="91440" bIns="45720" rtlCol="0">
            <a:normAutofit/>
          </a:bodyPr>
          <a:lstStyle/>
          <a:p>
            <a:r>
              <a:rPr lang="en-US" sz="3600">
                <a:solidFill>
                  <a:schemeClr val="bg1"/>
                </a:solidFill>
              </a:rPr>
              <a:t>Part 2 – BS Location</a:t>
            </a:r>
          </a:p>
        </p:txBody>
      </p:sp>
      <p:cxnSp>
        <p:nvCxnSpPr>
          <p:cNvPr id="80" name="Straight Connector 7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F2BAE64-E724-354D-88B4-DE1B3B783DAF}"/>
              </a:ext>
            </a:extLst>
          </p:cNvPr>
          <p:cNvSpPr>
            <a:spLocks noGrp="1"/>
          </p:cNvSpPr>
          <p:nvPr>
            <p:ph idx="1"/>
          </p:nvPr>
        </p:nvSpPr>
        <p:spPr>
          <a:xfrm>
            <a:off x="593610" y="2109473"/>
            <a:ext cx="3797612" cy="395736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ormAutofit/>
          </a:bodyPr>
          <a:lstStyle/>
          <a:p>
            <a:pPr marL="0" indent="0" algn="ctr">
              <a:buNone/>
            </a:pPr>
            <a:r>
              <a:rPr lang="en-US" sz="1800">
                <a:solidFill>
                  <a:schemeClr val="bg1"/>
                </a:solidFill>
                <a:ea typeface="Calibri" panose="020F0502020204030204"/>
                <a:cs typeface="Calibri" panose="020F0502020204030204"/>
              </a:rPr>
              <a:t>Optimum k (number of clusters)</a:t>
            </a:r>
            <a:endParaRPr lang="zh-CN" altLang="en-US" sz="1800">
              <a:solidFill>
                <a:schemeClr val="bg1"/>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702121A-5AF7-AA45-B033-1904B1D52592}"/>
                  </a:ext>
                </a:extLst>
              </p:cNvPr>
              <p:cNvSpPr/>
              <p:nvPr/>
            </p:nvSpPr>
            <p:spPr>
              <a:xfrm>
                <a:off x="1075988" y="2984089"/>
                <a:ext cx="2544671"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𝑜𝑝𝑡</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ad>
                            <m:radPr>
                              <m:degHide m:val="on"/>
                              <m:ctrlPr>
                                <a:rPr lang="en-US" i="1">
                                  <a:solidFill>
                                    <a:srgbClr val="836967"/>
                                  </a:solidFill>
                                  <a:latin typeface="Cambria Math" panose="02040503050406030204" pitchFamily="18" charset="0"/>
                                </a:rPr>
                              </m:ctrlPr>
                            </m:radPr>
                            <m:deg/>
                            <m:e>
                              <m:r>
                                <a:rPr lang="en-US" i="1">
                                  <a:latin typeface="Cambria Math" panose="02040503050406030204" pitchFamily="18" charset="0"/>
                                </a:rPr>
                                <m:t>𝑁</m:t>
                              </m:r>
                            </m:e>
                          </m:rad>
                        </m:num>
                        <m:den>
                          <m:rad>
                            <m:radPr>
                              <m:degHide m:val="on"/>
                              <m:ctrlPr>
                                <a:rPr lang="en-US" i="1">
                                  <a:solidFill>
                                    <a:srgbClr val="836967"/>
                                  </a:solidFill>
                                  <a:latin typeface="Cambria Math" panose="02040503050406030204" pitchFamily="18" charset="0"/>
                                </a:rPr>
                              </m:ctrlPr>
                            </m:radPr>
                            <m:deg/>
                            <m:e>
                              <m:r>
                                <a:rPr lang="en-US" i="0">
                                  <a:latin typeface="Cambria Math" panose="02040503050406030204" pitchFamily="18" charset="0"/>
                                </a:rPr>
                                <m:t>2</m:t>
                              </m:r>
                              <m:r>
                                <a:rPr lang="en-US" i="1">
                                  <a:latin typeface="Cambria Math" panose="02040503050406030204" pitchFamily="18" charset="0"/>
                                </a:rPr>
                                <m:t>𝜋</m:t>
                              </m:r>
                            </m:e>
                          </m:rad>
                        </m:den>
                      </m:f>
                      <m:rad>
                        <m:radPr>
                          <m:degHide m:val="on"/>
                          <m:ctrlPr>
                            <a:rPr lang="en-US" i="1">
                              <a:solidFill>
                                <a:srgbClr val="836967"/>
                              </a:solidFill>
                              <a:latin typeface="Cambria Math" panose="02040503050406030204" pitchFamily="18" charset="0"/>
                            </a:rPr>
                          </m:ctrlPr>
                        </m:radPr>
                        <m:deg/>
                        <m:e>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𝑓𝑠</m:t>
                                  </m:r>
                                </m:sub>
                              </m:sSub>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𝑚𝑝</m:t>
                                  </m:r>
                                </m:sub>
                              </m:sSub>
                            </m:den>
                          </m:f>
                        </m:e>
                      </m:rad>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𝑀</m:t>
                          </m:r>
                        </m:num>
                        <m:den>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𝑑</m:t>
                              </m:r>
                            </m:e>
                            <m:sub>
                              <m:r>
                                <a:rPr lang="en-US" i="1">
                                  <a:latin typeface="Cambria Math" panose="02040503050406030204" pitchFamily="18" charset="0"/>
                                </a:rPr>
                                <m:t>𝑡𝑜𝐵𝑆</m:t>
                              </m:r>
                            </m:sub>
                            <m:sup>
                              <m:r>
                                <a:rPr lang="en-US" i="0">
                                  <a:latin typeface="Cambria Math" panose="02040503050406030204" pitchFamily="18" charset="0"/>
                                </a:rPr>
                                <m:t>2</m:t>
                              </m:r>
                            </m:sup>
                          </m:sSubSup>
                        </m:den>
                      </m:f>
                    </m:oMath>
                  </m:oMathPara>
                </a14:m>
                <a:endParaRPr lang="en-US"/>
              </a:p>
            </p:txBody>
          </p:sp>
        </mc:Choice>
        <mc:Fallback xmlns="">
          <p:sp>
            <p:nvSpPr>
              <p:cNvPr id="7" name="Rectangle 6">
                <a:extLst>
                  <a:ext uri="{FF2B5EF4-FFF2-40B4-BE49-F238E27FC236}">
                    <a16:creationId xmlns:a16="http://schemas.microsoft.com/office/drawing/2014/main" id="{1702121A-5AF7-AA45-B033-1904B1D52592}"/>
                  </a:ext>
                </a:extLst>
              </p:cNvPr>
              <p:cNvSpPr>
                <a:spLocks noRot="1" noChangeAspect="1" noMove="1" noResize="1" noEditPoints="1" noAdjustHandles="1" noChangeArrowheads="1" noChangeShapeType="1" noTextEdit="1"/>
              </p:cNvSpPr>
              <p:nvPr/>
            </p:nvSpPr>
            <p:spPr>
              <a:xfrm>
                <a:off x="1075988" y="2984089"/>
                <a:ext cx="2544671" cy="910699"/>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7F49E24-EF99-45FD-8FEF-25642DB90C4E}"/>
              </a:ext>
            </a:extLst>
          </p:cNvPr>
          <p:cNvSpPr txBox="1"/>
          <p:nvPr/>
        </p:nvSpPr>
        <p:spPr>
          <a:xfrm>
            <a:off x="5214761" y="127628"/>
            <a:ext cx="6008626" cy="369332"/>
          </a:xfrm>
          <a:prstGeom prst="rect">
            <a:avLst/>
          </a:prstGeom>
          <a:noFill/>
        </p:spPr>
        <p:txBody>
          <a:bodyPr wrap="square" lIns="91440" tIns="45720" rIns="91440" bIns="45720" rtlCol="0" anchor="t">
            <a:spAutoFit/>
          </a:bodyPr>
          <a:lstStyle/>
          <a:p>
            <a:r>
              <a:rPr lang="en-US"/>
              <a:t>Experiment 1: BS outside network (not very far from network) </a:t>
            </a:r>
          </a:p>
        </p:txBody>
      </p:sp>
      <p:sp>
        <p:nvSpPr>
          <p:cNvPr id="4" name="文本框 3">
            <a:extLst>
              <a:ext uri="{FF2B5EF4-FFF2-40B4-BE49-F238E27FC236}">
                <a16:creationId xmlns:a16="http://schemas.microsoft.com/office/drawing/2014/main" id="{2C7DB037-E4A1-E0F7-F191-E14A88C9B9EC}"/>
              </a:ext>
            </a:extLst>
          </p:cNvPr>
          <p:cNvSpPr txBox="1"/>
          <p:nvPr/>
        </p:nvSpPr>
        <p:spPr>
          <a:xfrm>
            <a:off x="589613" y="2567549"/>
            <a:ext cx="16189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solidFill>
                  <a:schemeClr val="bg1"/>
                </a:solidFill>
                <a:ea typeface="等线"/>
              </a:rPr>
              <a:t>Num of nodes</a:t>
            </a:r>
            <a:endParaRPr lang="zh-CN" altLang="en-US">
              <a:solidFill>
                <a:schemeClr val="bg1"/>
              </a:solidFill>
              <a:ea typeface="等线"/>
              <a:cs typeface="Calibri"/>
            </a:endParaRPr>
          </a:p>
        </p:txBody>
      </p:sp>
      <p:sp>
        <p:nvSpPr>
          <p:cNvPr id="5" name="文本框 4">
            <a:extLst>
              <a:ext uri="{FF2B5EF4-FFF2-40B4-BE49-F238E27FC236}">
                <a16:creationId xmlns:a16="http://schemas.microsoft.com/office/drawing/2014/main" id="{B096C0A7-09C1-4853-1B3B-41063BE06A45}"/>
              </a:ext>
            </a:extLst>
          </p:cNvPr>
          <p:cNvSpPr txBox="1"/>
          <p:nvPr/>
        </p:nvSpPr>
        <p:spPr>
          <a:xfrm>
            <a:off x="2543799" y="2573015"/>
            <a:ext cx="1932039" cy="3816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solidFill>
                  <a:schemeClr val="bg1"/>
                </a:solidFill>
                <a:ea typeface="等线"/>
              </a:rPr>
              <a:t>Network diameter</a:t>
            </a:r>
            <a:endParaRPr lang="zh-CN" altLang="en-US">
              <a:solidFill>
                <a:schemeClr val="bg1"/>
              </a:solidFill>
            </a:endParaRPr>
          </a:p>
        </p:txBody>
      </p:sp>
      <p:sp>
        <p:nvSpPr>
          <p:cNvPr id="6" name="文本框 5">
            <a:extLst>
              <a:ext uri="{FF2B5EF4-FFF2-40B4-BE49-F238E27FC236}">
                <a16:creationId xmlns:a16="http://schemas.microsoft.com/office/drawing/2014/main" id="{75A2D72E-62EA-03C7-E8AB-9BF6899EFFF9}"/>
              </a:ext>
            </a:extLst>
          </p:cNvPr>
          <p:cNvSpPr txBox="1"/>
          <p:nvPr/>
        </p:nvSpPr>
        <p:spPr>
          <a:xfrm>
            <a:off x="900347" y="3872389"/>
            <a:ext cx="32928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solidFill>
                  <a:schemeClr val="bg1"/>
                </a:solidFill>
                <a:ea typeface="等线"/>
              </a:rPr>
              <a:t>Distance between node and BS</a:t>
            </a:r>
            <a:endParaRPr lang="zh-CN" altLang="en-US">
              <a:solidFill>
                <a:schemeClr val="bg1"/>
              </a:solidFill>
            </a:endParaRPr>
          </a:p>
        </p:txBody>
      </p:sp>
      <p:cxnSp>
        <p:nvCxnSpPr>
          <p:cNvPr id="8" name="直接箭头连接符 7">
            <a:extLst>
              <a:ext uri="{FF2B5EF4-FFF2-40B4-BE49-F238E27FC236}">
                <a16:creationId xmlns:a16="http://schemas.microsoft.com/office/drawing/2014/main" id="{899CAD5C-E54D-DC5F-0D2D-3B7BFF81EC56}"/>
              </a:ext>
            </a:extLst>
          </p:cNvPr>
          <p:cNvCxnSpPr/>
          <p:nvPr/>
        </p:nvCxnSpPr>
        <p:spPr>
          <a:xfrm flipH="1" flipV="1">
            <a:off x="1310748" y="2919773"/>
            <a:ext cx="660575" cy="237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4627CEB-A5E5-75D8-F681-BAA4B7C0D11D}"/>
              </a:ext>
            </a:extLst>
          </p:cNvPr>
          <p:cNvCxnSpPr/>
          <p:nvPr/>
        </p:nvCxnSpPr>
        <p:spPr>
          <a:xfrm flipV="1">
            <a:off x="3237655" y="2863182"/>
            <a:ext cx="587598" cy="250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41B1B693-F5B9-876C-97D1-ED0E4B486274}"/>
              </a:ext>
            </a:extLst>
          </p:cNvPr>
          <p:cNvCxnSpPr/>
          <p:nvPr/>
        </p:nvCxnSpPr>
        <p:spPr>
          <a:xfrm flipH="1">
            <a:off x="3213380" y="3744605"/>
            <a:ext cx="66610" cy="254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图片 12" descr="图表&#10;&#10;已自动生成说明">
            <a:extLst>
              <a:ext uri="{FF2B5EF4-FFF2-40B4-BE49-F238E27FC236}">
                <a16:creationId xmlns:a16="http://schemas.microsoft.com/office/drawing/2014/main" id="{CA723B65-7198-7C85-0777-3FAB1F072A80}"/>
              </a:ext>
            </a:extLst>
          </p:cNvPr>
          <p:cNvPicPr>
            <a:picLocks noChangeAspect="1"/>
          </p:cNvPicPr>
          <p:nvPr/>
        </p:nvPicPr>
        <p:blipFill>
          <a:blip r:embed="rId4"/>
          <a:stretch>
            <a:fillRect/>
          </a:stretch>
        </p:blipFill>
        <p:spPr>
          <a:xfrm>
            <a:off x="5836170" y="564397"/>
            <a:ext cx="2743200" cy="2056616"/>
          </a:xfrm>
          <a:prstGeom prst="rect">
            <a:avLst/>
          </a:prstGeom>
        </p:spPr>
      </p:pic>
      <p:pic>
        <p:nvPicPr>
          <p:cNvPr id="13" name="图片 13" descr="图表, 直方图&#10;&#10;已自动生成说明">
            <a:extLst>
              <a:ext uri="{FF2B5EF4-FFF2-40B4-BE49-F238E27FC236}">
                <a16:creationId xmlns:a16="http://schemas.microsoft.com/office/drawing/2014/main" id="{763CAAC6-85B4-EFE2-C1B7-D18DEEC76F1A}"/>
              </a:ext>
            </a:extLst>
          </p:cNvPr>
          <p:cNvPicPr>
            <a:picLocks noChangeAspect="1"/>
          </p:cNvPicPr>
          <p:nvPr/>
        </p:nvPicPr>
        <p:blipFill>
          <a:blip r:embed="rId5"/>
          <a:stretch>
            <a:fillRect/>
          </a:stretch>
        </p:blipFill>
        <p:spPr>
          <a:xfrm>
            <a:off x="8584367" y="564397"/>
            <a:ext cx="2743200" cy="2056616"/>
          </a:xfrm>
          <a:prstGeom prst="rect">
            <a:avLst/>
          </a:prstGeom>
        </p:spPr>
      </p:pic>
      <p:pic>
        <p:nvPicPr>
          <p:cNvPr id="14" name="图片 14" descr="图表, 直方图&#10;&#10;已自动生成说明">
            <a:extLst>
              <a:ext uri="{FF2B5EF4-FFF2-40B4-BE49-F238E27FC236}">
                <a16:creationId xmlns:a16="http://schemas.microsoft.com/office/drawing/2014/main" id="{B1BFD4C9-4A2A-AB0B-955F-0F622B9CFA77}"/>
              </a:ext>
            </a:extLst>
          </p:cNvPr>
          <p:cNvPicPr>
            <a:picLocks noChangeAspect="1"/>
          </p:cNvPicPr>
          <p:nvPr/>
        </p:nvPicPr>
        <p:blipFill>
          <a:blip r:embed="rId6"/>
          <a:stretch>
            <a:fillRect/>
          </a:stretch>
        </p:blipFill>
        <p:spPr>
          <a:xfrm>
            <a:off x="5836171" y="2700495"/>
            <a:ext cx="2743200" cy="2056616"/>
          </a:xfrm>
          <a:prstGeom prst="rect">
            <a:avLst/>
          </a:prstGeom>
        </p:spPr>
      </p:pic>
      <p:pic>
        <p:nvPicPr>
          <p:cNvPr id="15" name="图片 15" descr="图表, 直方图&#10;&#10;已自动生成说明">
            <a:extLst>
              <a:ext uri="{FF2B5EF4-FFF2-40B4-BE49-F238E27FC236}">
                <a16:creationId xmlns:a16="http://schemas.microsoft.com/office/drawing/2014/main" id="{C22AF83D-09BE-9D01-1A9D-9C680C55DEDC}"/>
              </a:ext>
            </a:extLst>
          </p:cNvPr>
          <p:cNvPicPr>
            <a:picLocks noChangeAspect="1"/>
          </p:cNvPicPr>
          <p:nvPr/>
        </p:nvPicPr>
        <p:blipFill>
          <a:blip r:embed="rId7"/>
          <a:stretch>
            <a:fillRect/>
          </a:stretch>
        </p:blipFill>
        <p:spPr>
          <a:xfrm>
            <a:off x="8584368" y="2700496"/>
            <a:ext cx="2743200" cy="2056616"/>
          </a:xfrm>
          <a:prstGeom prst="rect">
            <a:avLst/>
          </a:prstGeom>
        </p:spPr>
      </p:pic>
      <p:pic>
        <p:nvPicPr>
          <p:cNvPr id="16" name="图片 16" descr="图表&#10;&#10;已自动生成说明">
            <a:extLst>
              <a:ext uri="{FF2B5EF4-FFF2-40B4-BE49-F238E27FC236}">
                <a16:creationId xmlns:a16="http://schemas.microsoft.com/office/drawing/2014/main" id="{CDE7FA4C-845F-733E-5DF0-170FC998B25B}"/>
              </a:ext>
            </a:extLst>
          </p:cNvPr>
          <p:cNvPicPr>
            <a:picLocks noChangeAspect="1"/>
          </p:cNvPicPr>
          <p:nvPr/>
        </p:nvPicPr>
        <p:blipFill>
          <a:blip r:embed="rId8"/>
          <a:stretch>
            <a:fillRect/>
          </a:stretch>
        </p:blipFill>
        <p:spPr>
          <a:xfrm>
            <a:off x="5836170" y="4799118"/>
            <a:ext cx="2743200" cy="2056616"/>
          </a:xfrm>
          <a:prstGeom prst="rect">
            <a:avLst/>
          </a:prstGeom>
        </p:spPr>
      </p:pic>
      <p:pic>
        <p:nvPicPr>
          <p:cNvPr id="17" name="图片 17" descr="图表&#10;&#10;已自动生成说明">
            <a:extLst>
              <a:ext uri="{FF2B5EF4-FFF2-40B4-BE49-F238E27FC236}">
                <a16:creationId xmlns:a16="http://schemas.microsoft.com/office/drawing/2014/main" id="{D01813B4-040D-6FD9-4BCD-270DA55BA899}"/>
              </a:ext>
            </a:extLst>
          </p:cNvPr>
          <p:cNvPicPr>
            <a:picLocks noChangeAspect="1"/>
          </p:cNvPicPr>
          <p:nvPr/>
        </p:nvPicPr>
        <p:blipFill>
          <a:blip r:embed="rId9"/>
          <a:stretch>
            <a:fillRect/>
          </a:stretch>
        </p:blipFill>
        <p:spPr>
          <a:xfrm>
            <a:off x="8659318" y="4799118"/>
            <a:ext cx="2743200" cy="2056616"/>
          </a:xfrm>
          <a:prstGeom prst="rect">
            <a:avLst/>
          </a:prstGeom>
        </p:spPr>
      </p:pic>
      <p:sp>
        <p:nvSpPr>
          <p:cNvPr id="18" name="文本框 17">
            <a:extLst>
              <a:ext uri="{FF2B5EF4-FFF2-40B4-BE49-F238E27FC236}">
                <a16:creationId xmlns:a16="http://schemas.microsoft.com/office/drawing/2014/main" id="{9A260D5A-D9A3-3D63-7994-87A63F2557E9}"/>
              </a:ext>
            </a:extLst>
          </p:cNvPr>
          <p:cNvSpPr txBox="1"/>
          <p:nvPr/>
        </p:nvSpPr>
        <p:spPr>
          <a:xfrm>
            <a:off x="6880798" y="709847"/>
            <a:ext cx="944381" cy="3818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ea typeface="等线"/>
              </a:rPr>
              <a:t>D=70</a:t>
            </a:r>
            <a:endParaRPr lang="zh-CN" altLang="en-US"/>
          </a:p>
        </p:txBody>
      </p:sp>
      <p:sp>
        <p:nvSpPr>
          <p:cNvPr id="21" name="文本框 20">
            <a:extLst>
              <a:ext uri="{FF2B5EF4-FFF2-40B4-BE49-F238E27FC236}">
                <a16:creationId xmlns:a16="http://schemas.microsoft.com/office/drawing/2014/main" id="{58DE22BF-F50E-AF6A-4D6C-277260C3FF45}"/>
              </a:ext>
            </a:extLst>
          </p:cNvPr>
          <p:cNvSpPr txBox="1"/>
          <p:nvPr/>
        </p:nvSpPr>
        <p:spPr>
          <a:xfrm>
            <a:off x="9678961" y="709846"/>
            <a:ext cx="944381" cy="3818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ea typeface="等线"/>
              </a:rPr>
              <a:t>D=110</a:t>
            </a:r>
            <a:endParaRPr lang="zh-CN" altLang="en-US"/>
          </a:p>
        </p:txBody>
      </p:sp>
      <p:sp>
        <p:nvSpPr>
          <p:cNvPr id="22" name="文本框 21">
            <a:extLst>
              <a:ext uri="{FF2B5EF4-FFF2-40B4-BE49-F238E27FC236}">
                <a16:creationId xmlns:a16="http://schemas.microsoft.com/office/drawing/2014/main" id="{3179D977-4D48-18D1-EE33-06C15C09656A}"/>
              </a:ext>
            </a:extLst>
          </p:cNvPr>
          <p:cNvSpPr txBox="1"/>
          <p:nvPr/>
        </p:nvSpPr>
        <p:spPr>
          <a:xfrm>
            <a:off x="6880797" y="2820961"/>
            <a:ext cx="944381" cy="3818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ea typeface="等线"/>
              </a:rPr>
              <a:t>D=150</a:t>
            </a:r>
            <a:endParaRPr lang="zh-CN" altLang="en-US"/>
          </a:p>
        </p:txBody>
      </p:sp>
      <p:sp>
        <p:nvSpPr>
          <p:cNvPr id="23" name="文本框 22">
            <a:extLst>
              <a:ext uri="{FF2B5EF4-FFF2-40B4-BE49-F238E27FC236}">
                <a16:creationId xmlns:a16="http://schemas.microsoft.com/office/drawing/2014/main" id="{5F6C005A-7BE3-D9C1-8AA3-DB631156E558}"/>
              </a:ext>
            </a:extLst>
          </p:cNvPr>
          <p:cNvSpPr txBox="1"/>
          <p:nvPr/>
        </p:nvSpPr>
        <p:spPr>
          <a:xfrm>
            <a:off x="9628994" y="2820962"/>
            <a:ext cx="944381" cy="3818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ea typeface="等线"/>
              </a:rPr>
              <a:t>D=200</a:t>
            </a:r>
            <a:endParaRPr lang="zh-CN" altLang="en-US"/>
          </a:p>
        </p:txBody>
      </p:sp>
      <p:sp>
        <p:nvSpPr>
          <p:cNvPr id="24" name="文本框 23">
            <a:extLst>
              <a:ext uri="{FF2B5EF4-FFF2-40B4-BE49-F238E27FC236}">
                <a16:creationId xmlns:a16="http://schemas.microsoft.com/office/drawing/2014/main" id="{A398F7DD-C54C-494C-CB1E-338982500FEE}"/>
              </a:ext>
            </a:extLst>
          </p:cNvPr>
          <p:cNvSpPr txBox="1"/>
          <p:nvPr/>
        </p:nvSpPr>
        <p:spPr>
          <a:xfrm>
            <a:off x="6880798" y="4944568"/>
            <a:ext cx="944381" cy="3818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ea typeface="等线"/>
              </a:rPr>
              <a:t>D=10</a:t>
            </a:r>
            <a:endParaRPr lang="zh-CN" altLang="en-US"/>
          </a:p>
        </p:txBody>
      </p:sp>
      <p:sp>
        <p:nvSpPr>
          <p:cNvPr id="25" name="文本框 24">
            <a:extLst>
              <a:ext uri="{FF2B5EF4-FFF2-40B4-BE49-F238E27FC236}">
                <a16:creationId xmlns:a16="http://schemas.microsoft.com/office/drawing/2014/main" id="{2CC2CD7E-98DF-060B-2A85-ABCA4868B3C9}"/>
              </a:ext>
            </a:extLst>
          </p:cNvPr>
          <p:cNvSpPr txBox="1"/>
          <p:nvPr/>
        </p:nvSpPr>
        <p:spPr>
          <a:xfrm>
            <a:off x="9678962" y="4944568"/>
            <a:ext cx="944381" cy="3818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ea typeface="等线"/>
              </a:rPr>
              <a:t>D=30</a:t>
            </a:r>
            <a:endParaRPr lang="zh-CN" altLang="en-US"/>
          </a:p>
        </p:txBody>
      </p:sp>
      <p:cxnSp>
        <p:nvCxnSpPr>
          <p:cNvPr id="19" name="直接箭头连接符 18">
            <a:extLst>
              <a:ext uri="{FF2B5EF4-FFF2-40B4-BE49-F238E27FC236}">
                <a16:creationId xmlns:a16="http://schemas.microsoft.com/office/drawing/2014/main" id="{D6589049-8E30-4230-9CBE-92A85E75CA15}"/>
              </a:ext>
            </a:extLst>
          </p:cNvPr>
          <p:cNvCxnSpPr/>
          <p:nvPr/>
        </p:nvCxnSpPr>
        <p:spPr>
          <a:xfrm flipV="1">
            <a:off x="4877580" y="4746416"/>
            <a:ext cx="7307704" cy="37474"/>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8DC6DBEE-8A35-EAE3-7306-3BA132494E9C}"/>
              </a:ext>
            </a:extLst>
          </p:cNvPr>
          <p:cNvSpPr txBox="1"/>
          <p:nvPr/>
        </p:nvSpPr>
        <p:spPr>
          <a:xfrm>
            <a:off x="4732208" y="4769683"/>
            <a:ext cx="15689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等线"/>
              </a:rPr>
              <a:t>Abnormality</a:t>
            </a:r>
            <a:endParaRPr lang="zh-CN" altLang="en-US">
              <a:ea typeface="等线" panose="02010600030101010101" pitchFamily="2" charset="-122"/>
            </a:endParaRPr>
          </a:p>
        </p:txBody>
      </p:sp>
      <p:pic>
        <p:nvPicPr>
          <p:cNvPr id="26" name="图片 27" descr="图片包含 图示&#10;&#10;已自动生成说明">
            <a:extLst>
              <a:ext uri="{FF2B5EF4-FFF2-40B4-BE49-F238E27FC236}">
                <a16:creationId xmlns:a16="http://schemas.microsoft.com/office/drawing/2014/main" id="{B58382EE-5513-5781-2A3C-95FA39F0ECF3}"/>
              </a:ext>
            </a:extLst>
          </p:cNvPr>
          <p:cNvPicPr>
            <a:picLocks noChangeAspect="1"/>
          </p:cNvPicPr>
          <p:nvPr/>
        </p:nvPicPr>
        <p:blipFill>
          <a:blip r:embed="rId10"/>
          <a:stretch>
            <a:fillRect/>
          </a:stretch>
        </p:blipFill>
        <p:spPr>
          <a:xfrm>
            <a:off x="4783358" y="495256"/>
            <a:ext cx="1163894" cy="789961"/>
          </a:xfrm>
          <a:prstGeom prst="rect">
            <a:avLst/>
          </a:prstGeom>
        </p:spPr>
      </p:pic>
      <p:pic>
        <p:nvPicPr>
          <p:cNvPr id="29" name="图片 29">
            <a:extLst>
              <a:ext uri="{FF2B5EF4-FFF2-40B4-BE49-F238E27FC236}">
                <a16:creationId xmlns:a16="http://schemas.microsoft.com/office/drawing/2014/main" id="{4D6D1224-E66D-F257-B3A6-D6D474314C34}"/>
              </a:ext>
            </a:extLst>
          </p:cNvPr>
          <p:cNvPicPr>
            <a:picLocks noChangeAspect="1"/>
          </p:cNvPicPr>
          <p:nvPr/>
        </p:nvPicPr>
        <p:blipFill>
          <a:blip r:embed="rId11"/>
          <a:stretch>
            <a:fillRect/>
          </a:stretch>
        </p:blipFill>
        <p:spPr>
          <a:xfrm>
            <a:off x="656302" y="4239102"/>
            <a:ext cx="3664974" cy="1464668"/>
          </a:xfrm>
          <a:prstGeom prst="rect">
            <a:avLst/>
          </a:prstGeom>
        </p:spPr>
      </p:pic>
      <p:sp>
        <p:nvSpPr>
          <p:cNvPr id="32" name="文本框 31">
            <a:extLst>
              <a:ext uri="{FF2B5EF4-FFF2-40B4-BE49-F238E27FC236}">
                <a16:creationId xmlns:a16="http://schemas.microsoft.com/office/drawing/2014/main" id="{3E2BFD11-477B-3237-09E4-4B86E071B02A}"/>
              </a:ext>
            </a:extLst>
          </p:cNvPr>
          <p:cNvSpPr txBox="1"/>
          <p:nvPr/>
        </p:nvSpPr>
        <p:spPr>
          <a:xfrm>
            <a:off x="2253597" y="4361310"/>
            <a:ext cx="22949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等线"/>
              </a:rPr>
              <a:t>x_BS_location=1.35</a:t>
            </a:r>
            <a:endParaRPr lang="zh-CN" altLang="en-US">
              <a:ea typeface="等线"/>
              <a:cs typeface="Calibri"/>
            </a:endParaRPr>
          </a:p>
          <a:p>
            <a:r>
              <a:rPr lang="zh-CN" altLang="en-US">
                <a:ea typeface="等线"/>
                <a:cs typeface="Calibri"/>
              </a:rPr>
              <a:t>y_BS_location=0.5</a:t>
            </a:r>
          </a:p>
        </p:txBody>
      </p:sp>
    </p:spTree>
    <p:extLst>
      <p:ext uri="{BB962C8B-B14F-4D97-AF65-F5344CB8AC3E}">
        <p14:creationId xmlns:p14="http://schemas.microsoft.com/office/powerpoint/2010/main" val="253038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594360" y="640263"/>
            <a:ext cx="3822192" cy="1344975"/>
          </a:xfrm>
        </p:spPr>
        <p:txBody>
          <a:bodyPr vert="horz" lIns="91440" tIns="45720" rIns="91440" bIns="45720" rtlCol="0">
            <a:normAutofit/>
          </a:bodyPr>
          <a:lstStyle/>
          <a:p>
            <a:r>
              <a:rPr lang="en-US" sz="3600">
                <a:solidFill>
                  <a:schemeClr val="bg1"/>
                </a:solidFill>
              </a:rPr>
              <a:t>Part 2 – BS Location</a:t>
            </a:r>
          </a:p>
        </p:txBody>
      </p:sp>
      <p:cxnSp>
        <p:nvCxnSpPr>
          <p:cNvPr id="80" name="Straight Connector 7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5F4408C-634A-4CDA-BECF-5F066A0B5B24}"/>
              </a:ext>
            </a:extLst>
          </p:cNvPr>
          <p:cNvSpPr txBox="1"/>
          <p:nvPr/>
        </p:nvSpPr>
        <p:spPr>
          <a:xfrm>
            <a:off x="5747742" y="120828"/>
            <a:ext cx="5375239" cy="369332"/>
          </a:xfrm>
          <a:prstGeom prst="rect">
            <a:avLst/>
          </a:prstGeom>
          <a:noFill/>
        </p:spPr>
        <p:txBody>
          <a:bodyPr wrap="square" lIns="91440" tIns="45720" rIns="91440" bIns="45720" rtlCol="0" anchor="t">
            <a:spAutoFit/>
          </a:bodyPr>
          <a:lstStyle/>
          <a:p>
            <a:r>
              <a:rPr lang="en-US"/>
              <a:t>Experiment 2: </a:t>
            </a:r>
            <a:r>
              <a:rPr lang="en-US">
                <a:ea typeface="+mn-lt"/>
                <a:cs typeface="+mn-lt"/>
              </a:rPr>
              <a:t>BS outside of network, far from network</a:t>
            </a:r>
            <a:endParaRPr lang="en-US">
              <a:ea typeface="Calibri"/>
              <a:cs typeface="Calibri"/>
            </a:endParaRPr>
          </a:p>
        </p:txBody>
      </p:sp>
      <p:sp>
        <p:nvSpPr>
          <p:cNvPr id="20" name="文本框 19">
            <a:extLst>
              <a:ext uri="{FF2B5EF4-FFF2-40B4-BE49-F238E27FC236}">
                <a16:creationId xmlns:a16="http://schemas.microsoft.com/office/drawing/2014/main" id="{7BFE61E9-7400-FE0E-B296-4C1E5587F50D}"/>
              </a:ext>
            </a:extLst>
          </p:cNvPr>
          <p:cNvSpPr txBox="1"/>
          <p:nvPr/>
        </p:nvSpPr>
        <p:spPr>
          <a:xfrm>
            <a:off x="6274676" y="2438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zh-CN" altLang="en-US">
              <a:ea typeface="等线"/>
              <a:cs typeface="Calibri"/>
            </a:endParaRPr>
          </a:p>
        </p:txBody>
      </p:sp>
      <p:pic>
        <p:nvPicPr>
          <p:cNvPr id="25" name="图片 34" descr="图表, 直方图&#10;&#10;已自动生成说明">
            <a:extLst>
              <a:ext uri="{FF2B5EF4-FFF2-40B4-BE49-F238E27FC236}">
                <a16:creationId xmlns:a16="http://schemas.microsoft.com/office/drawing/2014/main" id="{E0F9BFFE-324C-C01C-D0FB-A1C86D44CB54}"/>
              </a:ext>
            </a:extLst>
          </p:cNvPr>
          <p:cNvPicPr>
            <a:picLocks noChangeAspect="1"/>
          </p:cNvPicPr>
          <p:nvPr/>
        </p:nvPicPr>
        <p:blipFill>
          <a:blip r:embed="rId3"/>
          <a:stretch>
            <a:fillRect/>
          </a:stretch>
        </p:blipFill>
        <p:spPr>
          <a:xfrm>
            <a:off x="8350470" y="4042933"/>
            <a:ext cx="3794234" cy="2831754"/>
          </a:xfrm>
          <a:prstGeom prst="rect">
            <a:avLst/>
          </a:prstGeom>
        </p:spPr>
      </p:pic>
      <p:pic>
        <p:nvPicPr>
          <p:cNvPr id="26" name="图片 33" descr="图表, 直方图&#10;&#10;已自动生成说明">
            <a:extLst>
              <a:ext uri="{FF2B5EF4-FFF2-40B4-BE49-F238E27FC236}">
                <a16:creationId xmlns:a16="http://schemas.microsoft.com/office/drawing/2014/main" id="{C96C256C-D2CE-51B4-C525-F405C6A005E3}"/>
              </a:ext>
            </a:extLst>
          </p:cNvPr>
          <p:cNvPicPr>
            <a:picLocks noChangeAspect="1"/>
          </p:cNvPicPr>
          <p:nvPr/>
        </p:nvPicPr>
        <p:blipFill>
          <a:blip r:embed="rId4"/>
          <a:stretch>
            <a:fillRect/>
          </a:stretch>
        </p:blipFill>
        <p:spPr>
          <a:xfrm>
            <a:off x="4790089" y="4042934"/>
            <a:ext cx="3741683" cy="2831753"/>
          </a:xfrm>
          <a:prstGeom prst="rect">
            <a:avLst/>
          </a:prstGeom>
        </p:spPr>
      </p:pic>
      <p:pic>
        <p:nvPicPr>
          <p:cNvPr id="28" name="图片 32" descr="图表, 直方图&#10;&#10;已自动生成说明">
            <a:extLst>
              <a:ext uri="{FF2B5EF4-FFF2-40B4-BE49-F238E27FC236}">
                <a16:creationId xmlns:a16="http://schemas.microsoft.com/office/drawing/2014/main" id="{9F15F51F-E874-C8F7-2864-1771AF5C4776}"/>
              </a:ext>
            </a:extLst>
          </p:cNvPr>
          <p:cNvPicPr>
            <a:picLocks noChangeAspect="1"/>
          </p:cNvPicPr>
          <p:nvPr/>
        </p:nvPicPr>
        <p:blipFill>
          <a:blip r:embed="rId5"/>
          <a:stretch>
            <a:fillRect/>
          </a:stretch>
        </p:blipFill>
        <p:spPr>
          <a:xfrm>
            <a:off x="8350468" y="889830"/>
            <a:ext cx="3794234" cy="2844891"/>
          </a:xfrm>
          <a:prstGeom prst="rect">
            <a:avLst/>
          </a:prstGeom>
        </p:spPr>
      </p:pic>
      <p:sp>
        <p:nvSpPr>
          <p:cNvPr id="40" name="矩形: 圆角 39">
            <a:extLst>
              <a:ext uri="{FF2B5EF4-FFF2-40B4-BE49-F238E27FC236}">
                <a16:creationId xmlns:a16="http://schemas.microsoft.com/office/drawing/2014/main" id="{4D89640E-EEDA-156D-A069-F9C40D1A64C8}"/>
              </a:ext>
            </a:extLst>
          </p:cNvPr>
          <p:cNvSpPr/>
          <p:nvPr/>
        </p:nvSpPr>
        <p:spPr>
          <a:xfrm>
            <a:off x="436178" y="2117835"/>
            <a:ext cx="4164723" cy="3836274"/>
          </a:xfrm>
          <a:prstGeom prst="roundRect">
            <a:avLst/>
          </a:prstGeom>
          <a:solidFill>
            <a:srgbClr val="ED7D3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702121A-5AF7-AA45-B033-1904B1D52592}"/>
                  </a:ext>
                </a:extLst>
              </p:cNvPr>
              <p:cNvSpPr/>
              <p:nvPr/>
            </p:nvSpPr>
            <p:spPr>
              <a:xfrm>
                <a:off x="1233888" y="2353108"/>
                <a:ext cx="2544671"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𝑜𝑝𝑡</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ad>
                            <m:radPr>
                              <m:degHide m:val="on"/>
                              <m:ctrlPr>
                                <a:rPr lang="en-US" i="1">
                                  <a:solidFill>
                                    <a:srgbClr val="836967"/>
                                  </a:solidFill>
                                  <a:latin typeface="Cambria Math" panose="02040503050406030204" pitchFamily="18" charset="0"/>
                                </a:rPr>
                              </m:ctrlPr>
                            </m:radPr>
                            <m:deg/>
                            <m:e>
                              <m:r>
                                <a:rPr lang="en-US" i="1">
                                  <a:latin typeface="Cambria Math" panose="02040503050406030204" pitchFamily="18" charset="0"/>
                                </a:rPr>
                                <m:t>𝑁</m:t>
                              </m:r>
                            </m:e>
                          </m:rad>
                        </m:num>
                        <m:den>
                          <m:rad>
                            <m:radPr>
                              <m:degHide m:val="on"/>
                              <m:ctrlPr>
                                <a:rPr lang="en-US" i="1">
                                  <a:solidFill>
                                    <a:srgbClr val="836967"/>
                                  </a:solidFill>
                                  <a:latin typeface="Cambria Math" panose="02040503050406030204" pitchFamily="18" charset="0"/>
                                </a:rPr>
                              </m:ctrlPr>
                            </m:radPr>
                            <m:deg/>
                            <m:e>
                              <m:r>
                                <a:rPr lang="en-US" i="0">
                                  <a:latin typeface="Cambria Math" panose="02040503050406030204" pitchFamily="18" charset="0"/>
                                </a:rPr>
                                <m:t>2</m:t>
                              </m:r>
                              <m:r>
                                <a:rPr lang="en-US" i="1">
                                  <a:latin typeface="Cambria Math" panose="02040503050406030204" pitchFamily="18" charset="0"/>
                                </a:rPr>
                                <m:t>𝜋</m:t>
                              </m:r>
                            </m:e>
                          </m:rad>
                        </m:den>
                      </m:f>
                      <m:rad>
                        <m:radPr>
                          <m:degHide m:val="on"/>
                          <m:ctrlPr>
                            <a:rPr lang="en-US" i="1">
                              <a:solidFill>
                                <a:srgbClr val="836967"/>
                              </a:solidFill>
                              <a:latin typeface="Cambria Math" panose="02040503050406030204" pitchFamily="18" charset="0"/>
                            </a:rPr>
                          </m:ctrlPr>
                        </m:radPr>
                        <m:deg/>
                        <m:e>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𝑓𝑠</m:t>
                                  </m:r>
                                </m:sub>
                              </m:sSub>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𝑚𝑝</m:t>
                                  </m:r>
                                </m:sub>
                              </m:sSub>
                            </m:den>
                          </m:f>
                        </m:e>
                      </m:rad>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𝑀</m:t>
                          </m:r>
                        </m:num>
                        <m:den>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𝑑</m:t>
                              </m:r>
                            </m:e>
                            <m:sub>
                              <m:r>
                                <a:rPr lang="en-US" i="1">
                                  <a:latin typeface="Cambria Math" panose="02040503050406030204" pitchFamily="18" charset="0"/>
                                </a:rPr>
                                <m:t>𝑡𝑜𝐵𝑆</m:t>
                              </m:r>
                            </m:sub>
                            <m:sup>
                              <m:r>
                                <a:rPr lang="en-US" i="0">
                                  <a:latin typeface="Cambria Math" panose="02040503050406030204" pitchFamily="18" charset="0"/>
                                </a:rPr>
                                <m:t>2</m:t>
                              </m:r>
                            </m:sup>
                          </m:sSubSup>
                        </m:den>
                      </m:f>
                    </m:oMath>
                  </m:oMathPara>
                </a14:m>
                <a:endParaRPr lang="en-US"/>
              </a:p>
            </p:txBody>
          </p:sp>
        </mc:Choice>
        <mc:Fallback xmlns="">
          <p:sp>
            <p:nvSpPr>
              <p:cNvPr id="7" name="Rectangle 6">
                <a:extLst>
                  <a:ext uri="{FF2B5EF4-FFF2-40B4-BE49-F238E27FC236}">
                    <a16:creationId xmlns:a16="http://schemas.microsoft.com/office/drawing/2014/main" id="{1702121A-5AF7-AA45-B033-1904B1D52592}"/>
                  </a:ext>
                </a:extLst>
              </p:cNvPr>
              <p:cNvSpPr>
                <a:spLocks noRot="1" noChangeAspect="1" noMove="1" noResize="1" noEditPoints="1" noAdjustHandles="1" noChangeArrowheads="1" noChangeShapeType="1" noTextEdit="1"/>
              </p:cNvSpPr>
              <p:nvPr/>
            </p:nvSpPr>
            <p:spPr>
              <a:xfrm>
                <a:off x="1233888" y="2353108"/>
                <a:ext cx="2544671" cy="910699"/>
              </a:xfrm>
              <a:prstGeom prst="rect">
                <a:avLst/>
              </a:prstGeom>
              <a:blipFill>
                <a:blip r:embed="rId6"/>
                <a:stretch>
                  <a:fillRect/>
                </a:stretch>
              </a:blipFill>
            </p:spPr>
            <p:txBody>
              <a:bodyPr/>
              <a:lstStyle/>
              <a:p>
                <a:r>
                  <a:rPr lang="en-US">
                    <a:noFill/>
                  </a:rPr>
                  <a:t> </a:t>
                </a:r>
              </a:p>
            </p:txBody>
          </p:sp>
        </mc:Fallback>
      </mc:AlternateContent>
      <p:pic>
        <p:nvPicPr>
          <p:cNvPr id="3" name="图片 29" descr="图片包含 图示&#10;&#10;已自动生成说明">
            <a:extLst>
              <a:ext uri="{FF2B5EF4-FFF2-40B4-BE49-F238E27FC236}">
                <a16:creationId xmlns:a16="http://schemas.microsoft.com/office/drawing/2014/main" id="{8CC24FD2-535F-C1F8-CB78-C3D0774BF7D8}"/>
              </a:ext>
            </a:extLst>
          </p:cNvPr>
          <p:cNvPicPr>
            <a:picLocks noChangeAspect="1"/>
          </p:cNvPicPr>
          <p:nvPr/>
        </p:nvPicPr>
        <p:blipFill>
          <a:blip r:embed="rId7"/>
          <a:stretch>
            <a:fillRect/>
          </a:stretch>
        </p:blipFill>
        <p:spPr>
          <a:xfrm>
            <a:off x="590613" y="3253757"/>
            <a:ext cx="3822629" cy="1530357"/>
          </a:xfrm>
          <a:prstGeom prst="rect">
            <a:avLst/>
          </a:prstGeom>
        </p:spPr>
      </p:pic>
      <p:sp>
        <p:nvSpPr>
          <p:cNvPr id="4" name="文本框 3">
            <a:extLst>
              <a:ext uri="{FF2B5EF4-FFF2-40B4-BE49-F238E27FC236}">
                <a16:creationId xmlns:a16="http://schemas.microsoft.com/office/drawing/2014/main" id="{2F463956-0396-8561-1484-73EFC9DB0D89}"/>
              </a:ext>
            </a:extLst>
          </p:cNvPr>
          <p:cNvSpPr txBox="1"/>
          <p:nvPr/>
        </p:nvSpPr>
        <p:spPr>
          <a:xfrm>
            <a:off x="2306149" y="3428517"/>
            <a:ext cx="22949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等线"/>
              </a:rPr>
              <a:t>x_BS_location=2</a:t>
            </a:r>
            <a:endParaRPr lang="zh-CN" altLang="en-US">
              <a:ea typeface="等线"/>
              <a:cs typeface="Calibri"/>
            </a:endParaRPr>
          </a:p>
          <a:p>
            <a:r>
              <a:rPr lang="zh-CN" altLang="en-US">
                <a:ea typeface="等线"/>
                <a:cs typeface="Calibri"/>
              </a:rPr>
              <a:t>y_BS_location=0.5</a:t>
            </a:r>
          </a:p>
        </p:txBody>
      </p:sp>
      <p:pic>
        <p:nvPicPr>
          <p:cNvPr id="5" name="图片 27" descr="图片包含 图示&#10;&#10;已自动生成说明">
            <a:extLst>
              <a:ext uri="{FF2B5EF4-FFF2-40B4-BE49-F238E27FC236}">
                <a16:creationId xmlns:a16="http://schemas.microsoft.com/office/drawing/2014/main" id="{52DCC9B4-A924-2367-2D5D-727B5C33C221}"/>
              </a:ext>
            </a:extLst>
          </p:cNvPr>
          <p:cNvPicPr>
            <a:picLocks noChangeAspect="1"/>
          </p:cNvPicPr>
          <p:nvPr/>
        </p:nvPicPr>
        <p:blipFill>
          <a:blip r:embed="rId8"/>
          <a:stretch>
            <a:fillRect/>
          </a:stretch>
        </p:blipFill>
        <p:spPr>
          <a:xfrm>
            <a:off x="1840461" y="4962152"/>
            <a:ext cx="1321549" cy="908202"/>
          </a:xfrm>
          <a:prstGeom prst="rect">
            <a:avLst/>
          </a:prstGeom>
        </p:spPr>
      </p:pic>
      <p:pic>
        <p:nvPicPr>
          <p:cNvPr id="41" name="图片 41" descr="图表&#10;&#10;已自动生成说明">
            <a:extLst>
              <a:ext uri="{FF2B5EF4-FFF2-40B4-BE49-F238E27FC236}">
                <a16:creationId xmlns:a16="http://schemas.microsoft.com/office/drawing/2014/main" id="{A7DFD68C-2618-E293-93AD-142B0E913734}"/>
              </a:ext>
            </a:extLst>
          </p:cNvPr>
          <p:cNvPicPr>
            <a:picLocks noChangeAspect="1"/>
          </p:cNvPicPr>
          <p:nvPr/>
        </p:nvPicPr>
        <p:blipFill>
          <a:blip r:embed="rId9"/>
          <a:stretch>
            <a:fillRect/>
          </a:stretch>
        </p:blipFill>
        <p:spPr>
          <a:xfrm>
            <a:off x="4790090" y="889831"/>
            <a:ext cx="3741683" cy="2831754"/>
          </a:xfrm>
          <a:prstGeom prst="rect">
            <a:avLst/>
          </a:prstGeom>
        </p:spPr>
      </p:pic>
    </p:spTree>
    <p:extLst>
      <p:ext uri="{BB962C8B-B14F-4D97-AF65-F5344CB8AC3E}">
        <p14:creationId xmlns:p14="http://schemas.microsoft.com/office/powerpoint/2010/main" val="2472435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1A0D-34A0-E840-B119-835785C6DC93}"/>
              </a:ext>
            </a:extLst>
          </p:cNvPr>
          <p:cNvSpPr>
            <a:spLocks noGrp="1"/>
          </p:cNvSpPr>
          <p:nvPr>
            <p:ph type="title"/>
          </p:nvPr>
        </p:nvSpPr>
        <p:spPr>
          <a:xfrm>
            <a:off x="594360" y="640263"/>
            <a:ext cx="3822192" cy="1344975"/>
          </a:xfrm>
        </p:spPr>
        <p:txBody>
          <a:bodyPr vert="horz" lIns="91440" tIns="45720" rIns="91440" bIns="45720" rtlCol="0">
            <a:normAutofit/>
          </a:bodyPr>
          <a:lstStyle/>
          <a:p>
            <a:r>
              <a:rPr lang="en-US" sz="3600">
                <a:solidFill>
                  <a:schemeClr val="bg1"/>
                </a:solidFill>
              </a:rPr>
              <a:t>Part 2 – BS Location</a:t>
            </a:r>
          </a:p>
        </p:txBody>
      </p:sp>
      <p:cxnSp>
        <p:nvCxnSpPr>
          <p:cNvPr id="80" name="Straight Connector 7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71F381C-6339-48F7-9ED4-A5C03C492288}"/>
              </a:ext>
            </a:extLst>
          </p:cNvPr>
          <p:cNvSpPr txBox="1"/>
          <p:nvPr/>
        </p:nvSpPr>
        <p:spPr>
          <a:xfrm>
            <a:off x="4849036" y="302569"/>
            <a:ext cx="3474535" cy="369332"/>
          </a:xfrm>
          <a:prstGeom prst="rect">
            <a:avLst/>
          </a:prstGeom>
          <a:noFill/>
        </p:spPr>
        <p:txBody>
          <a:bodyPr wrap="square" lIns="91440" tIns="45720" rIns="91440" bIns="45720" rtlCol="0" anchor="t">
            <a:spAutoFit/>
          </a:bodyPr>
          <a:lstStyle/>
          <a:p>
            <a:r>
              <a:rPr lang="en-US"/>
              <a:t>Experiment 3: BS inside network</a:t>
            </a:r>
          </a:p>
        </p:txBody>
      </p:sp>
      <p:pic>
        <p:nvPicPr>
          <p:cNvPr id="6" name="图片 11" descr="图表&#10;&#10;已自动生成说明">
            <a:extLst>
              <a:ext uri="{FF2B5EF4-FFF2-40B4-BE49-F238E27FC236}">
                <a16:creationId xmlns:a16="http://schemas.microsoft.com/office/drawing/2014/main" id="{314FBF47-DCA2-0219-6783-C4665F280A10}"/>
              </a:ext>
            </a:extLst>
          </p:cNvPr>
          <p:cNvPicPr>
            <a:picLocks noChangeAspect="1"/>
          </p:cNvPicPr>
          <p:nvPr/>
        </p:nvPicPr>
        <p:blipFill>
          <a:blip r:embed="rId3"/>
          <a:stretch>
            <a:fillRect/>
          </a:stretch>
        </p:blipFill>
        <p:spPr>
          <a:xfrm>
            <a:off x="4851400" y="800492"/>
            <a:ext cx="3695700" cy="2767816"/>
          </a:xfrm>
          <a:prstGeom prst="rect">
            <a:avLst/>
          </a:prstGeom>
        </p:spPr>
      </p:pic>
      <p:pic>
        <p:nvPicPr>
          <p:cNvPr id="12" name="图片 12">
            <a:extLst>
              <a:ext uri="{FF2B5EF4-FFF2-40B4-BE49-F238E27FC236}">
                <a16:creationId xmlns:a16="http://schemas.microsoft.com/office/drawing/2014/main" id="{2B2CB1F3-00AB-D87B-4C97-7AC0359F9104}"/>
              </a:ext>
            </a:extLst>
          </p:cNvPr>
          <p:cNvPicPr>
            <a:picLocks noChangeAspect="1"/>
          </p:cNvPicPr>
          <p:nvPr/>
        </p:nvPicPr>
        <p:blipFill>
          <a:blip r:embed="rId4"/>
          <a:stretch>
            <a:fillRect/>
          </a:stretch>
        </p:blipFill>
        <p:spPr>
          <a:xfrm>
            <a:off x="8547100" y="800492"/>
            <a:ext cx="3708400" cy="2767816"/>
          </a:xfrm>
          <a:prstGeom prst="rect">
            <a:avLst/>
          </a:prstGeom>
        </p:spPr>
      </p:pic>
      <p:pic>
        <p:nvPicPr>
          <p:cNvPr id="13" name="图片 13">
            <a:extLst>
              <a:ext uri="{FF2B5EF4-FFF2-40B4-BE49-F238E27FC236}">
                <a16:creationId xmlns:a16="http://schemas.microsoft.com/office/drawing/2014/main" id="{14565D24-D0FE-B3B3-FACA-94DD843EC4FB}"/>
              </a:ext>
            </a:extLst>
          </p:cNvPr>
          <p:cNvPicPr>
            <a:picLocks noChangeAspect="1"/>
          </p:cNvPicPr>
          <p:nvPr/>
        </p:nvPicPr>
        <p:blipFill>
          <a:blip r:embed="rId5"/>
          <a:stretch>
            <a:fillRect/>
          </a:stretch>
        </p:blipFill>
        <p:spPr>
          <a:xfrm>
            <a:off x="4851400" y="3683392"/>
            <a:ext cx="3721100" cy="2844016"/>
          </a:xfrm>
          <a:prstGeom prst="rect">
            <a:avLst/>
          </a:prstGeom>
        </p:spPr>
      </p:pic>
      <p:pic>
        <p:nvPicPr>
          <p:cNvPr id="14" name="图片 14" descr="图表, 直方图&#10;&#10;已自动生成说明">
            <a:extLst>
              <a:ext uri="{FF2B5EF4-FFF2-40B4-BE49-F238E27FC236}">
                <a16:creationId xmlns:a16="http://schemas.microsoft.com/office/drawing/2014/main" id="{A7F33B82-11CF-992D-192B-A7AB4E033384}"/>
              </a:ext>
            </a:extLst>
          </p:cNvPr>
          <p:cNvPicPr>
            <a:picLocks noChangeAspect="1"/>
          </p:cNvPicPr>
          <p:nvPr/>
        </p:nvPicPr>
        <p:blipFill>
          <a:blip r:embed="rId6"/>
          <a:stretch>
            <a:fillRect/>
          </a:stretch>
        </p:blipFill>
        <p:spPr>
          <a:xfrm>
            <a:off x="8496300" y="3683392"/>
            <a:ext cx="3810000" cy="2907516"/>
          </a:xfrm>
          <a:prstGeom prst="rect">
            <a:avLst/>
          </a:prstGeom>
        </p:spPr>
      </p:pic>
      <p:sp>
        <p:nvSpPr>
          <p:cNvPr id="16" name="矩形: 圆角 15">
            <a:extLst>
              <a:ext uri="{FF2B5EF4-FFF2-40B4-BE49-F238E27FC236}">
                <a16:creationId xmlns:a16="http://schemas.microsoft.com/office/drawing/2014/main" id="{C4579F56-56E1-22A3-C114-C131E699A71E}"/>
              </a:ext>
            </a:extLst>
          </p:cNvPr>
          <p:cNvSpPr/>
          <p:nvPr/>
        </p:nvSpPr>
        <p:spPr>
          <a:xfrm>
            <a:off x="501444" y="2111477"/>
            <a:ext cx="4018934" cy="4031224"/>
          </a:xfrm>
          <a:prstGeom prst="roundRect">
            <a:avLst/>
          </a:prstGeom>
          <a:solidFill>
            <a:srgbClr val="ED7D3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5" descr="钟表的特写&#10;&#10;已自动生成说明">
            <a:extLst>
              <a:ext uri="{FF2B5EF4-FFF2-40B4-BE49-F238E27FC236}">
                <a16:creationId xmlns:a16="http://schemas.microsoft.com/office/drawing/2014/main" id="{27C1293A-4B5D-85A2-2370-B29FC6471FDD}"/>
              </a:ext>
            </a:extLst>
          </p:cNvPr>
          <p:cNvPicPr>
            <a:picLocks noChangeAspect="1"/>
          </p:cNvPicPr>
          <p:nvPr/>
        </p:nvPicPr>
        <p:blipFill>
          <a:blip r:embed="rId7"/>
          <a:stretch>
            <a:fillRect/>
          </a:stretch>
        </p:blipFill>
        <p:spPr>
          <a:xfrm>
            <a:off x="1123336" y="2188731"/>
            <a:ext cx="2743200" cy="809054"/>
          </a:xfrm>
          <a:prstGeom prst="rect">
            <a:avLst/>
          </a:prstGeom>
        </p:spPr>
      </p:pic>
      <p:pic>
        <p:nvPicPr>
          <p:cNvPr id="3" name="图片 3" descr="图示&#10;&#10;已自动生成说明">
            <a:extLst>
              <a:ext uri="{FF2B5EF4-FFF2-40B4-BE49-F238E27FC236}">
                <a16:creationId xmlns:a16="http://schemas.microsoft.com/office/drawing/2014/main" id="{6D87703D-C179-A128-2C30-95CAB260DFDB}"/>
              </a:ext>
            </a:extLst>
          </p:cNvPr>
          <p:cNvPicPr>
            <a:picLocks noChangeAspect="1"/>
          </p:cNvPicPr>
          <p:nvPr/>
        </p:nvPicPr>
        <p:blipFill>
          <a:blip r:embed="rId8"/>
          <a:stretch>
            <a:fillRect/>
          </a:stretch>
        </p:blipFill>
        <p:spPr>
          <a:xfrm>
            <a:off x="699729" y="3028172"/>
            <a:ext cx="3632200" cy="2004060"/>
          </a:xfrm>
          <a:prstGeom prst="rect">
            <a:avLst/>
          </a:prstGeom>
        </p:spPr>
      </p:pic>
      <p:sp>
        <p:nvSpPr>
          <p:cNvPr id="4" name="文本框 3">
            <a:extLst>
              <a:ext uri="{FF2B5EF4-FFF2-40B4-BE49-F238E27FC236}">
                <a16:creationId xmlns:a16="http://schemas.microsoft.com/office/drawing/2014/main" id="{6E43EF2B-FCF5-C110-6954-EC87C8C5878A}"/>
              </a:ext>
            </a:extLst>
          </p:cNvPr>
          <p:cNvSpPr txBox="1"/>
          <p:nvPr/>
        </p:nvSpPr>
        <p:spPr>
          <a:xfrm>
            <a:off x="2398736" y="3029491"/>
            <a:ext cx="19139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等线"/>
              </a:rPr>
              <a:t>x_BS_location=0.5</a:t>
            </a:r>
            <a:endParaRPr lang="zh-CN" altLang="en-US">
              <a:ea typeface="等线"/>
              <a:cs typeface="Calibri"/>
            </a:endParaRPr>
          </a:p>
          <a:p>
            <a:r>
              <a:rPr lang="zh-CN" altLang="en-US">
                <a:ea typeface="等线"/>
                <a:cs typeface="Calibri"/>
              </a:rPr>
              <a:t>y_BS_location=0.5</a:t>
            </a:r>
          </a:p>
        </p:txBody>
      </p:sp>
      <p:pic>
        <p:nvPicPr>
          <p:cNvPr id="5" name="图片 27" descr="图片包含 图示&#10;&#10;已自动生成说明">
            <a:extLst>
              <a:ext uri="{FF2B5EF4-FFF2-40B4-BE49-F238E27FC236}">
                <a16:creationId xmlns:a16="http://schemas.microsoft.com/office/drawing/2014/main" id="{E0C266BD-D444-9CA0-D26F-2298F07DBF33}"/>
              </a:ext>
            </a:extLst>
          </p:cNvPr>
          <p:cNvPicPr>
            <a:picLocks noChangeAspect="1"/>
          </p:cNvPicPr>
          <p:nvPr/>
        </p:nvPicPr>
        <p:blipFill>
          <a:blip r:embed="rId9"/>
          <a:stretch>
            <a:fillRect/>
          </a:stretch>
        </p:blipFill>
        <p:spPr>
          <a:xfrm>
            <a:off x="1891261" y="5138723"/>
            <a:ext cx="1321549" cy="908202"/>
          </a:xfrm>
          <a:prstGeom prst="rect">
            <a:avLst/>
          </a:prstGeom>
        </p:spPr>
      </p:pic>
    </p:spTree>
    <p:extLst>
      <p:ext uri="{BB962C8B-B14F-4D97-AF65-F5344CB8AC3E}">
        <p14:creationId xmlns:p14="http://schemas.microsoft.com/office/powerpoint/2010/main" val="28901170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4367D0F98BCDC45B9834EAD57B2AA2C" ma:contentTypeVersion="8" ma:contentTypeDescription="Create a new document." ma:contentTypeScope="" ma:versionID="6cb82b191978e1778ebfeaac103104da">
  <xsd:schema xmlns:xsd="http://www.w3.org/2001/XMLSchema" xmlns:xs="http://www.w3.org/2001/XMLSchema" xmlns:p="http://schemas.microsoft.com/office/2006/metadata/properties" xmlns:ns2="c805c829-880a-4ced-88b0-26b5bcc06756" targetNamespace="http://schemas.microsoft.com/office/2006/metadata/properties" ma:root="true" ma:fieldsID="98a67f65f0f5d8d9f9cdde91f5c8e37f" ns2:_="">
    <xsd:import namespace="c805c829-880a-4ced-88b0-26b5bcc0675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05c829-880a-4ced-88b0-26b5bcc067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C0AA093-572C-4F4F-AB88-757367446E75}">
  <ds:schemaRefs>
    <ds:schemaRef ds:uri="http://schemas.microsoft.com/sharepoint/v3/contenttype/forms"/>
  </ds:schemaRefs>
</ds:datastoreItem>
</file>

<file path=customXml/itemProps2.xml><?xml version="1.0" encoding="utf-8"?>
<ds:datastoreItem xmlns:ds="http://schemas.openxmlformats.org/officeDocument/2006/customXml" ds:itemID="{B5AE3943-3DBD-425E-AF6D-66D6AE04E9B1}">
  <ds:schemaRefs>
    <ds:schemaRef ds:uri="c805c829-880a-4ced-88b0-26b5bcc0675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5EC0037-6A43-4501-B8E1-2077C99ADD41}">
  <ds:schemaRefs>
    <ds:schemaRef ds:uri="c805c829-880a-4ced-88b0-26b5bcc0675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178</TotalTime>
  <Words>6507</Words>
  <Application>Microsoft Office PowerPoint</Application>
  <PresentationFormat>Widescreen</PresentationFormat>
  <Paragraphs>538</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Cambria Math</vt:lpstr>
      <vt:lpstr>Symbol</vt:lpstr>
      <vt:lpstr>Times New Roman</vt:lpstr>
      <vt:lpstr>Office Theme</vt:lpstr>
      <vt:lpstr>EE5132 Wireless and Sensor Networks  EE5024 IoT Sensor Networks </vt:lpstr>
      <vt:lpstr>Scope</vt:lpstr>
      <vt:lpstr>Part 1 – LEACH</vt:lpstr>
      <vt:lpstr>Part 1 – LEACH</vt:lpstr>
      <vt:lpstr>Part 1 – LEACH</vt:lpstr>
      <vt:lpstr>Part 1 – LEACH</vt:lpstr>
      <vt:lpstr>Part 2 – BS Location</vt:lpstr>
      <vt:lpstr>Part 2 – BS Location</vt:lpstr>
      <vt:lpstr>Part 2 – BS Location</vt:lpstr>
      <vt:lpstr>Part 2 – BS Location</vt:lpstr>
      <vt:lpstr>Part 2 – LEACH-C</vt:lpstr>
      <vt:lpstr>Part 2 – LEACH-C</vt:lpstr>
      <vt:lpstr>Part 2 – LEACH-C</vt:lpstr>
      <vt:lpstr>Part 2 – LEACH-C</vt:lpstr>
      <vt:lpstr>Part 2 – LEACH-C</vt:lpstr>
      <vt:lpstr>Part 2 – LEACH-C</vt:lpstr>
      <vt:lpstr>Part 2 – LEACH-C</vt:lpstr>
      <vt:lpstr>Part 2 – LEACH-C</vt:lpstr>
      <vt:lpstr>Part 2 – BCDCP </vt:lpstr>
      <vt:lpstr>Part 2 – BCDCP </vt:lpstr>
      <vt:lpstr>Part 2 – BCDCP </vt:lpstr>
      <vt:lpstr>Part 2 – BCDCP </vt:lpstr>
      <vt:lpstr>Part 2 – BCDCP </vt:lpstr>
      <vt:lpstr>Part 2 – BCDCP </vt:lpstr>
      <vt:lpstr>Part 2 – BCDCP</vt:lpstr>
      <vt:lpstr>Part 2 – BCDCP Simulation Results</vt:lpstr>
      <vt:lpstr>Part 2 – BCDCP Simulation Results</vt:lpstr>
      <vt:lpstr>Part 2 – BCDCP Simulation Results</vt:lpstr>
      <vt:lpstr>Comparison of All 3 Protocol Performance </vt:lpstr>
      <vt:lpstr>Comparison of All 3 Protocol Performance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EE5132 Wireless and Sensor Networks  EE5024 IoT Sensor Networks </dc:title>
  <dc:creator>Faisal Ahmad</dc:creator>
  <cp:lastModifiedBy>Emil Yong Kai Wen</cp:lastModifiedBy>
  <cp:revision>3</cp:revision>
  <dcterms:created xsi:type="dcterms:W3CDTF">2022-04-01T09:36:15Z</dcterms:created>
  <dcterms:modified xsi:type="dcterms:W3CDTF">2022-04-07T11:52:38Z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0x01010074367D0F98BCDC45B9834EAD57B2AA2C</vt:lpwstr>
  </property>
</Properties>
</file>